
<file path=[Content_Types].xml><?xml version="1.0" encoding="utf-8"?>
<Types xmlns="http://schemas.openxmlformats.org/package/2006/content-types">
  <Default Extension="gif" ContentType="image/gif"/>
  <Default Extension="jpeg" ContentType="image/jpeg"/>
  <Default Extension="mp3" ContentType="audio/m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87" r:id="rId5"/>
    <p:sldId id="289" r:id="rId6"/>
    <p:sldId id="290" r:id="rId7"/>
    <p:sldId id="265" r:id="rId8"/>
    <p:sldId id="288" r:id="rId9"/>
    <p:sldId id="291" r:id="rId10"/>
    <p:sldId id="272" r:id="rId11"/>
    <p:sldId id="292" r:id="rId12"/>
    <p:sldId id="293" r:id="rId13"/>
    <p:sldId id="294" r:id="rId14"/>
    <p:sldId id="295" r:id="rId15"/>
    <p:sldId id="297" r:id="rId16"/>
    <p:sldId id="296" r:id="rId17"/>
    <p:sldId id="298" r:id="rId18"/>
    <p:sldId id="273" r:id="rId19"/>
    <p:sldId id="299" r:id="rId20"/>
    <p:sldId id="300" r:id="rId21"/>
    <p:sldId id="301" r:id="rId22"/>
    <p:sldId id="302" r:id="rId23"/>
    <p:sldId id="303" r:id="rId24"/>
    <p:sldId id="304" r:id="rId25"/>
    <p:sldId id="305" r:id="rId26"/>
    <p:sldId id="306" r:id="rId27"/>
    <p:sldId id="309" r:id="rId28"/>
    <p:sldId id="308" r:id="rId29"/>
    <p:sldId id="307" r:id="rId30"/>
    <p:sldId id="259" r:id="rId31"/>
    <p:sldId id="260" r:id="rId32"/>
    <p:sldId id="261" r:id="rId33"/>
    <p:sldId id="262" r:id="rId34"/>
    <p:sldId id="263" r:id="rId35"/>
    <p:sldId id="264" r:id="rId36"/>
    <p:sldId id="266" r:id="rId37"/>
    <p:sldId id="267" r:id="rId38"/>
    <p:sldId id="268" r:id="rId39"/>
    <p:sldId id="269" r:id="rId40"/>
    <p:sldId id="270" r:id="rId41"/>
    <p:sldId id="271" r:id="rId42"/>
    <p:sldId id="274" r:id="rId43"/>
    <p:sldId id="275" r:id="rId44"/>
    <p:sldId id="276" r:id="rId45"/>
    <p:sldId id="277" r:id="rId46"/>
    <p:sldId id="278" r:id="rId47"/>
    <p:sldId id="279" r:id="rId48"/>
    <p:sldId id="280" r:id="rId49"/>
    <p:sldId id="281" r:id="rId50"/>
    <p:sldId id="282" r:id="rId51"/>
    <p:sldId id="283" r:id="rId52"/>
    <p:sldId id="284" r:id="rId53"/>
    <p:sldId id="285" r:id="rId54"/>
    <p:sldId id="286" r:id="rId55"/>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97" d="100"/>
          <a:sy n="97" d="100"/>
        </p:scale>
        <p:origin x="91" y="67"/>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a:prstGeom prst="rect">
            <a:avLst/>
          </a:prstGeo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40996123-076B-46E6-93DF-CC1D4C4C4F25}" type="datetimeFigureOut">
              <a:rPr lang="zh-CN" altLang="en-US" smtClean="0"/>
              <a:pPr/>
              <a:t>2020/1/8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5B41E91-F45B-448B-8AA9-08F251357861}" type="slidenum">
              <a:rPr lang="zh-CN" altLang="en-US" smtClean="0"/>
              <a:pPr/>
              <a:t>‹#›</a:t>
            </a:fld>
            <a:endParaRPr lang="zh-CN" altLang="en-US"/>
          </a:p>
        </p:txBody>
      </p:sp>
    </p:spTree>
    <p:extLst>
      <p:ext uri="{BB962C8B-B14F-4D97-AF65-F5344CB8AC3E}">
        <p14:creationId xmlns:p14="http://schemas.microsoft.com/office/powerpoint/2010/main" val="40098141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1369219"/>
            <a:ext cx="7886700" cy="3263504"/>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40996123-076B-46E6-93DF-CC1D4C4C4F25}" type="datetimeFigureOut">
              <a:rPr lang="zh-CN" altLang="en-US" smtClean="0"/>
              <a:pPr/>
              <a:t>2020/1/8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5B41E91-F45B-448B-8AA9-08F251357861}" type="slidenum">
              <a:rPr lang="zh-CN" altLang="en-US" smtClean="0"/>
              <a:pPr/>
              <a:t>‹#›</a:t>
            </a:fld>
            <a:endParaRPr lang="zh-CN" altLang="en-US"/>
          </a:p>
        </p:txBody>
      </p:sp>
    </p:spTree>
    <p:extLst>
      <p:ext uri="{BB962C8B-B14F-4D97-AF65-F5344CB8AC3E}">
        <p14:creationId xmlns:p14="http://schemas.microsoft.com/office/powerpoint/2010/main" val="3271871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a:prstGeom prst="rect">
            <a:avLst/>
          </a:prstGeo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40996123-076B-46E6-93DF-CC1D4C4C4F25}" type="datetimeFigureOut">
              <a:rPr lang="zh-CN" altLang="en-US" smtClean="0"/>
              <a:pPr/>
              <a:t>2020/1/8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5B41E91-F45B-448B-8AA9-08F251357861}" type="slidenum">
              <a:rPr lang="zh-CN" altLang="en-US" smtClean="0"/>
              <a:pPr/>
              <a:t>‹#›</a:t>
            </a:fld>
            <a:endParaRPr lang="zh-CN" altLang="en-US"/>
          </a:p>
        </p:txBody>
      </p:sp>
    </p:spTree>
    <p:extLst>
      <p:ext uri="{BB962C8B-B14F-4D97-AF65-F5344CB8AC3E}">
        <p14:creationId xmlns:p14="http://schemas.microsoft.com/office/powerpoint/2010/main" val="21169618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628650" y="1369219"/>
            <a:ext cx="78867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40996123-076B-46E6-93DF-CC1D4C4C4F25}" type="datetimeFigureOut">
              <a:rPr lang="zh-CN" altLang="en-US" smtClean="0"/>
              <a:pPr/>
              <a:t>2020/1/8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5B41E91-F45B-448B-8AA9-08F251357861}" type="slidenum">
              <a:rPr lang="zh-CN" altLang="en-US" smtClean="0"/>
              <a:pPr/>
              <a:t>‹#›</a:t>
            </a:fld>
            <a:endParaRPr lang="zh-CN" altLang="en-US"/>
          </a:p>
        </p:txBody>
      </p:sp>
    </p:spTree>
    <p:extLst>
      <p:ext uri="{BB962C8B-B14F-4D97-AF65-F5344CB8AC3E}">
        <p14:creationId xmlns:p14="http://schemas.microsoft.com/office/powerpoint/2010/main" val="12772873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a:prstGeom prst="rect">
            <a:avLst/>
          </a:prstGeo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40996123-076B-46E6-93DF-CC1D4C4C4F25}" type="datetimeFigureOut">
              <a:rPr lang="zh-CN" altLang="en-US" smtClean="0"/>
              <a:pPr/>
              <a:t>2020/1/8</a:t>
            </a:fld>
            <a:endParaRPr lang="zh-CN" alt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D5B41E91-F45B-448B-8AA9-08F251357861}" type="slidenum">
              <a:rPr lang="zh-CN" altLang="en-US" smtClean="0"/>
              <a:pPr/>
              <a:t>‹#›</a:t>
            </a:fld>
            <a:endParaRPr lang="zh-CN" altLang="en-US"/>
          </a:p>
        </p:txBody>
      </p:sp>
    </p:spTree>
    <p:extLst>
      <p:ext uri="{BB962C8B-B14F-4D97-AF65-F5344CB8AC3E}">
        <p14:creationId xmlns:p14="http://schemas.microsoft.com/office/powerpoint/2010/main" val="38775018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369219"/>
            <a:ext cx="3886200" cy="3263504"/>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40996123-076B-46E6-93DF-CC1D4C4C4F25}" type="datetimeFigureOut">
              <a:rPr lang="zh-CN" altLang="en-US" smtClean="0"/>
              <a:pPr/>
              <a:t>2020/1/8</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D5B41E91-F45B-448B-8AA9-08F251357861}" type="slidenum">
              <a:rPr lang="zh-CN" altLang="en-US" smtClean="0"/>
              <a:pPr/>
              <a:t>‹#›</a:t>
            </a:fld>
            <a:endParaRPr lang="zh-CN" altLang="en-US"/>
          </a:p>
        </p:txBody>
      </p:sp>
    </p:spTree>
    <p:extLst>
      <p:ext uri="{BB962C8B-B14F-4D97-AF65-F5344CB8AC3E}">
        <p14:creationId xmlns:p14="http://schemas.microsoft.com/office/powerpoint/2010/main" val="831123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Content Placeholder 3"/>
          <p:cNvSpPr>
            <a:spLocks noGrp="1"/>
          </p:cNvSpPr>
          <p:nvPr>
            <p:ph sz="half" idx="2"/>
          </p:nvPr>
        </p:nvSpPr>
        <p:spPr>
          <a:xfrm>
            <a:off x="629842" y="1878806"/>
            <a:ext cx="3868340"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260872"/>
            <a:ext cx="3887391" cy="617934"/>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Content Placeholder 5"/>
          <p:cNvSpPr>
            <a:spLocks noGrp="1"/>
          </p:cNvSpPr>
          <p:nvPr>
            <p:ph sz="quarter" idx="4"/>
          </p:nvPr>
        </p:nvSpPr>
        <p:spPr>
          <a:xfrm>
            <a:off x="4629150" y="1878806"/>
            <a:ext cx="3887391" cy="2763441"/>
          </a:xfrm>
          <a:prstGeom prst="rect">
            <a:avLst/>
          </a:prstGeo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a:xfrm>
            <a:off x="628650" y="4767263"/>
            <a:ext cx="2057400" cy="273844"/>
          </a:xfrm>
          <a:prstGeom prst="rect">
            <a:avLst/>
          </a:prstGeom>
        </p:spPr>
        <p:txBody>
          <a:bodyPr/>
          <a:lstStyle/>
          <a:p>
            <a:fld id="{40996123-076B-46E6-93DF-CC1D4C4C4F25}" type="datetimeFigureOut">
              <a:rPr lang="zh-CN" altLang="en-US" smtClean="0"/>
              <a:pPr/>
              <a:t>2020/1/8</a:t>
            </a:fld>
            <a:endParaRPr lang="zh-CN" altLang="en-US"/>
          </a:p>
        </p:txBody>
      </p:sp>
      <p:sp>
        <p:nvSpPr>
          <p:cNvPr id="8" name="Footer Placeholder 7"/>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9" name="Slide Number Placeholder 8"/>
          <p:cNvSpPr>
            <a:spLocks noGrp="1"/>
          </p:cNvSpPr>
          <p:nvPr>
            <p:ph type="sldNum" sz="quarter" idx="12"/>
          </p:nvPr>
        </p:nvSpPr>
        <p:spPr>
          <a:xfrm>
            <a:off x="6457950" y="4767263"/>
            <a:ext cx="2057400" cy="273844"/>
          </a:xfrm>
          <a:prstGeom prst="rect">
            <a:avLst/>
          </a:prstGeom>
        </p:spPr>
        <p:txBody>
          <a:bodyPr/>
          <a:lstStyle/>
          <a:p>
            <a:fld id="{D5B41E91-F45B-448B-8AA9-08F251357861}" type="slidenum">
              <a:rPr lang="zh-CN" altLang="en-US" smtClean="0"/>
              <a:pPr/>
              <a:t>‹#›</a:t>
            </a:fld>
            <a:endParaRPr lang="zh-CN" altLang="en-US"/>
          </a:p>
        </p:txBody>
      </p:sp>
    </p:spTree>
    <p:extLst>
      <p:ext uri="{BB962C8B-B14F-4D97-AF65-F5344CB8AC3E}">
        <p14:creationId xmlns:p14="http://schemas.microsoft.com/office/powerpoint/2010/main" val="3715280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628650" y="273844"/>
            <a:ext cx="7886700" cy="994172"/>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628650" y="4767263"/>
            <a:ext cx="2057400" cy="273844"/>
          </a:xfrm>
          <a:prstGeom prst="rect">
            <a:avLst/>
          </a:prstGeom>
        </p:spPr>
        <p:txBody>
          <a:bodyPr/>
          <a:lstStyle/>
          <a:p>
            <a:fld id="{40996123-076B-46E6-93DF-CC1D4C4C4F25}" type="datetimeFigureOut">
              <a:rPr lang="zh-CN" altLang="en-US" smtClean="0"/>
              <a:pPr/>
              <a:t>2020/1/8</a:t>
            </a:fld>
            <a:endParaRPr lang="zh-CN" altLang="en-US"/>
          </a:p>
        </p:txBody>
      </p:sp>
      <p:sp>
        <p:nvSpPr>
          <p:cNvPr id="4" name="Footer Placeholder 3"/>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5" name="Slide Number Placeholder 4"/>
          <p:cNvSpPr>
            <a:spLocks noGrp="1"/>
          </p:cNvSpPr>
          <p:nvPr>
            <p:ph type="sldNum" sz="quarter" idx="12"/>
          </p:nvPr>
        </p:nvSpPr>
        <p:spPr>
          <a:xfrm>
            <a:off x="6457950" y="4767263"/>
            <a:ext cx="2057400" cy="273844"/>
          </a:xfrm>
          <a:prstGeom prst="rect">
            <a:avLst/>
          </a:prstGeom>
        </p:spPr>
        <p:txBody>
          <a:bodyPr/>
          <a:lstStyle/>
          <a:p>
            <a:fld id="{D5B41E91-F45B-448B-8AA9-08F251357861}" type="slidenum">
              <a:rPr lang="zh-CN" altLang="en-US" smtClean="0"/>
              <a:pPr/>
              <a:t>‹#›</a:t>
            </a:fld>
            <a:endParaRPr lang="zh-CN" altLang="en-US"/>
          </a:p>
        </p:txBody>
      </p:sp>
    </p:spTree>
    <p:extLst>
      <p:ext uri="{BB962C8B-B14F-4D97-AF65-F5344CB8AC3E}">
        <p14:creationId xmlns:p14="http://schemas.microsoft.com/office/powerpoint/2010/main" val="7921679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28650" y="4767263"/>
            <a:ext cx="2057400" cy="273844"/>
          </a:xfrm>
          <a:prstGeom prst="rect">
            <a:avLst/>
          </a:prstGeom>
        </p:spPr>
        <p:txBody>
          <a:bodyPr/>
          <a:lstStyle/>
          <a:p>
            <a:fld id="{40996123-076B-46E6-93DF-CC1D4C4C4F25}" type="datetimeFigureOut">
              <a:rPr lang="zh-CN" altLang="en-US" smtClean="0"/>
              <a:pPr/>
              <a:t>2020/1/8</a:t>
            </a:fld>
            <a:endParaRPr lang="zh-CN" altLang="en-US"/>
          </a:p>
        </p:txBody>
      </p:sp>
      <p:sp>
        <p:nvSpPr>
          <p:cNvPr id="3" name="Footer Placeholder 2"/>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4" name="Slide Number Placeholder 3"/>
          <p:cNvSpPr>
            <a:spLocks noGrp="1"/>
          </p:cNvSpPr>
          <p:nvPr>
            <p:ph type="sldNum" sz="quarter" idx="12"/>
          </p:nvPr>
        </p:nvSpPr>
        <p:spPr>
          <a:xfrm>
            <a:off x="6457950" y="4767263"/>
            <a:ext cx="2057400" cy="273844"/>
          </a:xfrm>
          <a:prstGeom prst="rect">
            <a:avLst/>
          </a:prstGeom>
        </p:spPr>
        <p:txBody>
          <a:bodyPr/>
          <a:lstStyle/>
          <a:p>
            <a:fld id="{D5B41E91-F45B-448B-8AA9-08F251357861}" type="slidenum">
              <a:rPr lang="zh-CN" altLang="en-US" smtClean="0"/>
              <a:pPr/>
              <a:t>‹#›</a:t>
            </a:fld>
            <a:endParaRPr lang="zh-CN" altLang="en-US"/>
          </a:p>
        </p:txBody>
      </p:sp>
    </p:spTree>
    <p:extLst>
      <p:ext uri="{BB962C8B-B14F-4D97-AF65-F5344CB8AC3E}">
        <p14:creationId xmlns:p14="http://schemas.microsoft.com/office/powerpoint/2010/main" val="331323058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40996123-076B-46E6-93DF-CC1D4C4C4F25}" type="datetimeFigureOut">
              <a:rPr lang="zh-CN" altLang="en-US" smtClean="0"/>
              <a:pPr/>
              <a:t>2020/1/8</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D5B41E91-F45B-448B-8AA9-08F251357861}" type="slidenum">
              <a:rPr lang="zh-CN" altLang="en-US" smtClean="0"/>
              <a:pPr/>
              <a:t>‹#›</a:t>
            </a:fld>
            <a:endParaRPr lang="zh-CN" altLang="en-US"/>
          </a:p>
        </p:txBody>
      </p:sp>
    </p:spTree>
    <p:extLst>
      <p:ext uri="{BB962C8B-B14F-4D97-AF65-F5344CB8AC3E}">
        <p14:creationId xmlns:p14="http://schemas.microsoft.com/office/powerpoint/2010/main" val="3233287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a:prstGeom prst="rect">
            <a:avLst/>
          </a:prstGeo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a:prstGeom prst="rect">
            <a:avLst/>
          </a:prstGeo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40996123-076B-46E6-93DF-CC1D4C4C4F25}" type="datetimeFigureOut">
              <a:rPr lang="zh-CN" altLang="en-US" smtClean="0"/>
              <a:pPr/>
              <a:t>2020/1/8</a:t>
            </a:fld>
            <a:endParaRPr lang="zh-CN" alt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zh-CN" alt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D5B41E91-F45B-448B-8AA9-08F251357861}" type="slidenum">
              <a:rPr lang="zh-CN" altLang="en-US" smtClean="0"/>
              <a:pPr/>
              <a:t>‹#›</a:t>
            </a:fld>
            <a:endParaRPr lang="zh-CN" altLang="en-US"/>
          </a:p>
        </p:txBody>
      </p:sp>
    </p:spTree>
    <p:extLst>
      <p:ext uri="{BB962C8B-B14F-4D97-AF65-F5344CB8AC3E}">
        <p14:creationId xmlns:p14="http://schemas.microsoft.com/office/powerpoint/2010/main" val="31077788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05324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image" Target="../media/image2.png"/><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2.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audio" Target="../media/media1.mp3"/><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microsoft.com/office/2007/relationships/media" Target="../media/media1.mp3"/></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4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gi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wmf"/><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PA_椭圆 1"/>
          <p:cNvSpPr>
            <a:spLocks noChangeArrowheads="1"/>
          </p:cNvSpPr>
          <p:nvPr>
            <p:custDataLst>
              <p:tags r:id="rId1"/>
            </p:custDataLst>
          </p:nvPr>
        </p:nvSpPr>
        <p:spPr bwMode="auto">
          <a:xfrm>
            <a:off x="3312319" y="3186112"/>
            <a:ext cx="2137172" cy="2138363"/>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PA_椭圆 4"/>
          <p:cNvSpPr>
            <a:spLocks noChangeArrowheads="1"/>
          </p:cNvSpPr>
          <p:nvPr>
            <p:custDataLst>
              <p:tags r:id="rId2"/>
            </p:custDataLst>
          </p:nvPr>
        </p:nvSpPr>
        <p:spPr bwMode="auto">
          <a:xfrm>
            <a:off x="6359129" y="2330053"/>
            <a:ext cx="777478" cy="776288"/>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PA_文本框 2"/>
          <p:cNvSpPr txBox="1">
            <a:spLocks noChangeArrowheads="1"/>
          </p:cNvSpPr>
          <p:nvPr>
            <p:custDataLst>
              <p:tags r:id="rId3"/>
            </p:custDataLst>
          </p:nvPr>
        </p:nvSpPr>
        <p:spPr bwMode="auto">
          <a:xfrm>
            <a:off x="1394223" y="971886"/>
            <a:ext cx="54673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en-US" altLang="zh-CN" sz="4000" b="1" dirty="0">
                <a:solidFill>
                  <a:schemeClr val="bg1"/>
                </a:solidFill>
                <a:latin typeface="微软雅黑" panose="020B0503020204020204" pitchFamily="34" charset="-122"/>
                <a:ea typeface="微软雅黑" panose="020B0503020204020204" pitchFamily="34" charset="-122"/>
              </a:rPr>
              <a:t>Wink</a:t>
            </a:r>
            <a:endParaRPr lang="zh-CN" altLang="en-US" sz="4000" b="1" dirty="0">
              <a:solidFill>
                <a:schemeClr val="bg1"/>
              </a:solidFill>
              <a:latin typeface="微软雅黑" panose="020B0503020204020204" pitchFamily="34" charset="-122"/>
              <a:ea typeface="微软雅黑" panose="020B0503020204020204" pitchFamily="34" charset="-122"/>
            </a:endParaRPr>
          </a:p>
        </p:txBody>
      </p:sp>
      <p:cxnSp>
        <p:nvCxnSpPr>
          <p:cNvPr id="66" name="PA_直接连接符 6"/>
          <p:cNvCxnSpPr>
            <a:cxnSpLocks noChangeShapeType="1"/>
          </p:cNvCxnSpPr>
          <p:nvPr>
            <p:custDataLst>
              <p:tags r:id="rId4"/>
            </p:custDataLst>
          </p:nvPr>
        </p:nvCxnSpPr>
        <p:spPr bwMode="auto">
          <a:xfrm>
            <a:off x="3006329" y="2458642"/>
            <a:ext cx="3039665" cy="11906"/>
          </a:xfrm>
          <a:prstGeom prst="line">
            <a:avLst/>
          </a:prstGeom>
          <a:noFill/>
          <a:ln w="6350">
            <a:solidFill>
              <a:schemeClr val="bg1">
                <a:alpha val="63136"/>
              </a:schemeClr>
            </a:solidFill>
            <a:round/>
            <a:headEnd/>
            <a:tailEnd/>
          </a:ln>
          <a:extLst>
            <a:ext uri="{909E8E84-426E-40DD-AFC4-6F175D3DCCD1}">
              <a14:hiddenFill xmlns:a14="http://schemas.microsoft.com/office/drawing/2010/main">
                <a:noFill/>
              </a14:hiddenFill>
            </a:ext>
          </a:extLst>
        </p:spPr>
      </p:cxnSp>
      <p:cxnSp>
        <p:nvCxnSpPr>
          <p:cNvPr id="67" name="PA_直接连接符 7"/>
          <p:cNvCxnSpPr>
            <a:cxnSpLocks noChangeShapeType="1"/>
          </p:cNvCxnSpPr>
          <p:nvPr>
            <p:custDataLst>
              <p:tags r:id="rId5"/>
            </p:custDataLst>
          </p:nvPr>
        </p:nvCxnSpPr>
        <p:spPr bwMode="auto">
          <a:xfrm>
            <a:off x="3006329" y="3901678"/>
            <a:ext cx="3112294" cy="0"/>
          </a:xfrm>
          <a:prstGeom prst="line">
            <a:avLst/>
          </a:prstGeom>
          <a:noFill/>
          <a:ln w="6350">
            <a:solidFill>
              <a:schemeClr val="bg1">
                <a:alpha val="63136"/>
              </a:schemeClr>
            </a:solidFill>
            <a:round/>
            <a:headEnd/>
            <a:tailEnd/>
          </a:ln>
          <a:extLst>
            <a:ext uri="{909E8E84-426E-40DD-AFC4-6F175D3DCCD1}">
              <a14:hiddenFill xmlns:a14="http://schemas.microsoft.com/office/drawing/2010/main">
                <a:noFill/>
              </a14:hiddenFill>
            </a:ext>
          </a:extLst>
        </p:spPr>
      </p:cxnSp>
      <p:sp>
        <p:nvSpPr>
          <p:cNvPr id="68" name="PA_椭圆 8"/>
          <p:cNvSpPr>
            <a:spLocks noChangeArrowheads="1"/>
          </p:cNvSpPr>
          <p:nvPr>
            <p:custDataLst>
              <p:tags r:id="rId6"/>
            </p:custDataLst>
          </p:nvPr>
        </p:nvSpPr>
        <p:spPr bwMode="auto">
          <a:xfrm>
            <a:off x="4406504" y="2350294"/>
            <a:ext cx="236934" cy="23693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PA_文本框 17"/>
          <p:cNvSpPr txBox="1">
            <a:spLocks noChangeArrowheads="1"/>
          </p:cNvSpPr>
          <p:nvPr>
            <p:custDataLst>
              <p:tags r:id="rId7"/>
            </p:custDataLst>
          </p:nvPr>
        </p:nvSpPr>
        <p:spPr bwMode="auto">
          <a:xfrm>
            <a:off x="3006329" y="2613565"/>
            <a:ext cx="307895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r" eaLnBrk="1" hangingPunct="1">
              <a:lnSpc>
                <a:spcPct val="100000"/>
              </a:lnSpc>
              <a:spcBef>
                <a:spcPct val="0"/>
              </a:spcBef>
              <a:buFont typeface="Arial" panose="020B0604020202020204" pitchFamily="34" charset="0"/>
              <a:buNone/>
            </a:pPr>
            <a:r>
              <a:rPr lang="zh-CN" altLang="en-US" sz="1800" b="1" dirty="0">
                <a:solidFill>
                  <a:schemeClr val="bg1"/>
                </a:solidFill>
                <a:latin typeface="微软雅黑" panose="020B0503020204020204" pitchFamily="34" charset="-122"/>
                <a:ea typeface="微软雅黑" panose="020B0503020204020204" pitchFamily="34" charset="-122"/>
              </a:rPr>
              <a:t>报告人：</a:t>
            </a:r>
            <a:r>
              <a:rPr lang="en-US" altLang="zh-CN" sz="1800" b="1" dirty="0">
                <a:solidFill>
                  <a:schemeClr val="bg1"/>
                </a:solidFill>
                <a:latin typeface="微软雅黑" panose="020B0503020204020204" pitchFamily="34" charset="-122"/>
                <a:ea typeface="微软雅黑" panose="020B0503020204020204" pitchFamily="34" charset="-122"/>
              </a:rPr>
              <a:t>1752026    </a:t>
            </a:r>
            <a:r>
              <a:rPr lang="zh-CN" altLang="en-US" sz="1800" b="1" dirty="0">
                <a:solidFill>
                  <a:schemeClr val="bg1"/>
                </a:solidFill>
                <a:latin typeface="微软雅黑" panose="020B0503020204020204" pitchFamily="34" charset="-122"/>
                <a:ea typeface="微软雅黑" panose="020B0503020204020204" pitchFamily="34" charset="-122"/>
              </a:rPr>
              <a:t>李航</a:t>
            </a:r>
            <a:endParaRPr lang="en-US" altLang="zh-CN" sz="1800" b="1" dirty="0">
              <a:solidFill>
                <a:schemeClr val="bg1"/>
              </a:solidFill>
              <a:latin typeface="微软雅黑" panose="020B0503020204020204" pitchFamily="34" charset="-122"/>
              <a:ea typeface="微软雅黑" panose="020B0503020204020204" pitchFamily="34" charset="-122"/>
            </a:endParaRPr>
          </a:p>
          <a:p>
            <a:pPr algn="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panose="020B0503020204020204" pitchFamily="34" charset="-122"/>
                <a:ea typeface="微软雅黑" panose="020B0503020204020204" pitchFamily="34" charset="-122"/>
              </a:rPr>
              <a:t>1650350    </a:t>
            </a:r>
            <a:r>
              <a:rPr lang="zh-CN" altLang="en-US" sz="1800" b="1" dirty="0">
                <a:solidFill>
                  <a:schemeClr val="bg1"/>
                </a:solidFill>
                <a:latin typeface="微软雅黑" panose="020B0503020204020204" pitchFamily="34" charset="-122"/>
                <a:ea typeface="微软雅黑" panose="020B0503020204020204" pitchFamily="34" charset="-122"/>
              </a:rPr>
              <a:t>乔宇</a:t>
            </a:r>
            <a:endParaRPr lang="en-US" altLang="zh-CN" sz="1800" b="1" dirty="0">
              <a:solidFill>
                <a:schemeClr val="bg1"/>
              </a:solidFill>
              <a:latin typeface="微软雅黑" panose="020B0503020204020204" pitchFamily="34" charset="-122"/>
              <a:ea typeface="微软雅黑" panose="020B0503020204020204" pitchFamily="34" charset="-122"/>
            </a:endParaRPr>
          </a:p>
          <a:p>
            <a:pPr algn="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panose="020B0503020204020204" pitchFamily="34" charset="-122"/>
                <a:ea typeface="微软雅黑" panose="020B0503020204020204" pitchFamily="34" charset="-122"/>
              </a:rPr>
              <a:t>1652977 </a:t>
            </a:r>
            <a:r>
              <a:rPr lang="zh-CN" altLang="en-US" sz="1800" b="1" dirty="0">
                <a:solidFill>
                  <a:schemeClr val="bg1"/>
                </a:solidFill>
                <a:latin typeface="微软雅黑" panose="020B0503020204020204" pitchFamily="34" charset="-122"/>
                <a:ea typeface="微软雅黑" panose="020B0503020204020204" pitchFamily="34" charset="-122"/>
              </a:rPr>
              <a:t>王星洲</a:t>
            </a:r>
            <a:endParaRPr lang="en-US" altLang="zh-CN" sz="1800" b="1" dirty="0">
              <a:solidFill>
                <a:schemeClr val="bg1"/>
              </a:solidFill>
              <a:latin typeface="微软雅黑" panose="020B0503020204020204" pitchFamily="34" charset="-122"/>
              <a:ea typeface="微软雅黑" panose="020B0503020204020204" pitchFamily="34" charset="-122"/>
            </a:endParaRPr>
          </a:p>
          <a:p>
            <a:pPr algn="r" eaLnBrk="1" hangingPunct="1">
              <a:lnSpc>
                <a:spcPct val="100000"/>
              </a:lnSpc>
              <a:spcBef>
                <a:spcPct val="0"/>
              </a:spcBef>
              <a:buFont typeface="Arial" panose="020B0604020202020204" pitchFamily="34" charset="0"/>
              <a:buNone/>
            </a:pPr>
            <a:r>
              <a:rPr lang="en-US" altLang="zh-CN" sz="1800" b="1" dirty="0">
                <a:solidFill>
                  <a:schemeClr val="bg1"/>
                </a:solidFill>
                <a:latin typeface="微软雅黑" panose="020B0503020204020204" pitchFamily="34" charset="-122"/>
                <a:ea typeface="微软雅黑" panose="020B0503020204020204" pitchFamily="34" charset="-122"/>
              </a:rPr>
              <a:t>1753499 </a:t>
            </a:r>
            <a:r>
              <a:rPr lang="zh-CN" altLang="en-US" sz="1800" b="1" dirty="0">
                <a:solidFill>
                  <a:schemeClr val="bg1"/>
                </a:solidFill>
                <a:latin typeface="微软雅黑" panose="020B0503020204020204" pitchFamily="34" charset="-122"/>
                <a:ea typeface="微软雅黑" panose="020B0503020204020204" pitchFamily="34" charset="-122"/>
              </a:rPr>
              <a:t>潘小逸</a:t>
            </a:r>
          </a:p>
        </p:txBody>
      </p:sp>
      <p:sp>
        <p:nvSpPr>
          <p:cNvPr id="71" name="PA_椭圆 20"/>
          <p:cNvSpPr>
            <a:spLocks noChangeArrowheads="1"/>
          </p:cNvSpPr>
          <p:nvPr>
            <p:custDataLst>
              <p:tags r:id="rId8"/>
            </p:custDataLst>
          </p:nvPr>
        </p:nvSpPr>
        <p:spPr bwMode="auto">
          <a:xfrm>
            <a:off x="4406504" y="3788569"/>
            <a:ext cx="236934" cy="2357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PA_椭圆 21"/>
          <p:cNvSpPr>
            <a:spLocks noChangeArrowheads="1"/>
          </p:cNvSpPr>
          <p:nvPr>
            <p:custDataLst>
              <p:tags r:id="rId9"/>
            </p:custDataLst>
          </p:nvPr>
        </p:nvSpPr>
        <p:spPr bwMode="auto">
          <a:xfrm>
            <a:off x="4737498" y="2587229"/>
            <a:ext cx="1383506" cy="1383506"/>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dirty="0">
              <a:solidFill>
                <a:srgbClr val="FFFFFF"/>
              </a:solidFill>
            </a:endParaRPr>
          </a:p>
        </p:txBody>
      </p:sp>
      <p:sp>
        <p:nvSpPr>
          <p:cNvPr id="73" name="PA_椭圆 22"/>
          <p:cNvSpPr>
            <a:spLocks noChangeArrowheads="1"/>
          </p:cNvSpPr>
          <p:nvPr>
            <p:custDataLst>
              <p:tags r:id="rId10"/>
            </p:custDataLst>
          </p:nvPr>
        </p:nvSpPr>
        <p:spPr bwMode="auto">
          <a:xfrm>
            <a:off x="6213873" y="3287316"/>
            <a:ext cx="501253" cy="501253"/>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PA_椭圆 23"/>
          <p:cNvSpPr>
            <a:spLocks noChangeArrowheads="1"/>
          </p:cNvSpPr>
          <p:nvPr>
            <p:custDataLst>
              <p:tags r:id="rId11"/>
            </p:custDataLst>
          </p:nvPr>
        </p:nvSpPr>
        <p:spPr bwMode="auto">
          <a:xfrm>
            <a:off x="7410451" y="2909888"/>
            <a:ext cx="1012031" cy="1012031"/>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PA_椭圆 24"/>
          <p:cNvSpPr>
            <a:spLocks noChangeArrowheads="1"/>
          </p:cNvSpPr>
          <p:nvPr>
            <p:custDataLst>
              <p:tags r:id="rId12"/>
            </p:custDataLst>
          </p:nvPr>
        </p:nvSpPr>
        <p:spPr bwMode="auto">
          <a:xfrm>
            <a:off x="6561535" y="3979069"/>
            <a:ext cx="319088" cy="319088"/>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PA_椭圆 25"/>
          <p:cNvSpPr>
            <a:spLocks noChangeArrowheads="1"/>
          </p:cNvSpPr>
          <p:nvPr>
            <p:custDataLst>
              <p:tags r:id="rId13"/>
            </p:custDataLst>
          </p:nvPr>
        </p:nvSpPr>
        <p:spPr bwMode="auto">
          <a:xfrm>
            <a:off x="5566172" y="4298156"/>
            <a:ext cx="1295400" cy="1295400"/>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PA_椭圆 26"/>
          <p:cNvSpPr>
            <a:spLocks noChangeArrowheads="1"/>
          </p:cNvSpPr>
          <p:nvPr>
            <p:custDataLst>
              <p:tags r:id="rId14"/>
            </p:custDataLst>
          </p:nvPr>
        </p:nvSpPr>
        <p:spPr bwMode="auto">
          <a:xfrm>
            <a:off x="7621191" y="1931194"/>
            <a:ext cx="479822" cy="478631"/>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PA_椭圆 27"/>
          <p:cNvSpPr>
            <a:spLocks noChangeArrowheads="1"/>
          </p:cNvSpPr>
          <p:nvPr>
            <p:custDataLst>
              <p:tags r:id="rId15"/>
            </p:custDataLst>
          </p:nvPr>
        </p:nvSpPr>
        <p:spPr bwMode="auto">
          <a:xfrm>
            <a:off x="7924800" y="3138487"/>
            <a:ext cx="1481138" cy="1482329"/>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9" name="PA_椭圆 28"/>
          <p:cNvSpPr>
            <a:spLocks noChangeArrowheads="1"/>
          </p:cNvSpPr>
          <p:nvPr>
            <p:custDataLst>
              <p:tags r:id="rId16"/>
            </p:custDataLst>
          </p:nvPr>
        </p:nvSpPr>
        <p:spPr bwMode="auto">
          <a:xfrm>
            <a:off x="7010401" y="4527948"/>
            <a:ext cx="1040606" cy="1040606"/>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80" name="PA_椭圆 29"/>
          <p:cNvSpPr>
            <a:spLocks noChangeArrowheads="1"/>
          </p:cNvSpPr>
          <p:nvPr>
            <p:custDataLst>
              <p:tags r:id="rId17"/>
            </p:custDataLst>
          </p:nvPr>
        </p:nvSpPr>
        <p:spPr bwMode="auto">
          <a:xfrm>
            <a:off x="8405813" y="4635104"/>
            <a:ext cx="1476375" cy="1476375"/>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81" name="PA_椭圆 30"/>
          <p:cNvSpPr>
            <a:spLocks noChangeArrowheads="1"/>
          </p:cNvSpPr>
          <p:nvPr>
            <p:custDataLst>
              <p:tags r:id="rId18"/>
            </p:custDataLst>
          </p:nvPr>
        </p:nvSpPr>
        <p:spPr bwMode="auto">
          <a:xfrm>
            <a:off x="7071122" y="2930129"/>
            <a:ext cx="351234" cy="351234"/>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82" name="PA_椭圆 31"/>
          <p:cNvSpPr>
            <a:spLocks noChangeArrowheads="1"/>
          </p:cNvSpPr>
          <p:nvPr>
            <p:custDataLst>
              <p:tags r:id="rId19"/>
            </p:custDataLst>
          </p:nvPr>
        </p:nvSpPr>
        <p:spPr bwMode="auto">
          <a:xfrm>
            <a:off x="6850857" y="3506391"/>
            <a:ext cx="594122" cy="595313"/>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83" name="PA_椭圆 32"/>
          <p:cNvSpPr>
            <a:spLocks noChangeArrowheads="1"/>
          </p:cNvSpPr>
          <p:nvPr>
            <p:custDataLst>
              <p:tags r:id="rId20"/>
            </p:custDataLst>
          </p:nvPr>
        </p:nvSpPr>
        <p:spPr bwMode="auto">
          <a:xfrm>
            <a:off x="7503319" y="4130278"/>
            <a:ext cx="251222" cy="251222"/>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84" name="PA_椭圆 33"/>
          <p:cNvSpPr>
            <a:spLocks noChangeArrowheads="1"/>
          </p:cNvSpPr>
          <p:nvPr>
            <p:custDataLst>
              <p:tags r:id="rId21"/>
            </p:custDataLst>
          </p:nvPr>
        </p:nvSpPr>
        <p:spPr bwMode="auto">
          <a:xfrm>
            <a:off x="8601075" y="2438400"/>
            <a:ext cx="352425" cy="351235"/>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pic>
        <p:nvPicPr>
          <p:cNvPr id="87" name="PA_DirkReichardt - Weekend">
            <a:hlinkClick r:id="" action="ppaction://media"/>
          </p:cNvPr>
          <p:cNvPicPr>
            <a:picLocks noChangeAspect="1"/>
          </p:cNvPicPr>
          <p:nvPr>
            <a:audioFile r:link="rId23"/>
            <p:custDataLst>
              <p:tags r:id="rId24"/>
            </p:custDataLst>
            <p:extLst>
              <p:ext uri="{DAA4B4D4-6D71-4841-9C94-3DE7FCFB9230}">
                <p14:media xmlns:p14="http://schemas.microsoft.com/office/powerpoint/2010/main" r:embed="rId22"/>
              </p:ext>
            </p:extLst>
          </p:nvPr>
        </p:nvPicPr>
        <p:blipFill>
          <a:blip r:embed="rId26" cstate="print"/>
          <a:stretch>
            <a:fillRect/>
          </a:stretch>
        </p:blipFill>
        <p:spPr>
          <a:xfrm>
            <a:off x="-704850" y="1440656"/>
            <a:ext cx="609600" cy="609600"/>
          </a:xfrm>
          <a:prstGeom prst="rect">
            <a:avLst/>
          </a:prstGeom>
        </p:spPr>
      </p:pic>
      <p:sp>
        <p:nvSpPr>
          <p:cNvPr id="2" name="文本框 1">
            <a:extLst>
              <a:ext uri="{FF2B5EF4-FFF2-40B4-BE49-F238E27FC236}">
                <a16:creationId xmlns:a16="http://schemas.microsoft.com/office/drawing/2014/main" id="{617968AB-626B-4CFC-A911-7BEE3DB13894}"/>
              </a:ext>
            </a:extLst>
          </p:cNvPr>
          <p:cNvSpPr txBox="1"/>
          <p:nvPr/>
        </p:nvSpPr>
        <p:spPr>
          <a:xfrm>
            <a:off x="4643438" y="1737785"/>
            <a:ext cx="3284697" cy="338554"/>
          </a:xfrm>
          <a:prstGeom prst="rect">
            <a:avLst/>
          </a:prstGeom>
          <a:noFill/>
        </p:spPr>
        <p:txBody>
          <a:bodyPr wrap="square" rtlCol="0">
            <a:spAutoFit/>
          </a:bodyPr>
          <a:lstStyle/>
          <a:p>
            <a:r>
              <a:rPr lang="en-US" altLang="zh-CN" sz="1600" dirty="0">
                <a:solidFill>
                  <a:schemeClr val="bg1"/>
                </a:solidFill>
              </a:rPr>
              <a:t>——</a:t>
            </a:r>
            <a:r>
              <a:rPr lang="zh-CN" altLang="en-US" sz="1600" dirty="0">
                <a:solidFill>
                  <a:schemeClr val="bg1"/>
                </a:solidFill>
              </a:rPr>
              <a:t>软件工程项目答辩</a:t>
            </a:r>
          </a:p>
        </p:txBody>
      </p:sp>
    </p:spTree>
    <p:extLst>
      <p:ext uri="{BB962C8B-B14F-4D97-AF65-F5344CB8AC3E}">
        <p14:creationId xmlns:p14="http://schemas.microsoft.com/office/powerpoint/2010/main" val="2179301997"/>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6" fill="hold" grpId="0" nodeType="after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1+#ppt_w/2"/>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1+#ppt_w/2"/>
                                          </p:val>
                                        </p:tav>
                                        <p:tav tm="100000">
                                          <p:val>
                                            <p:strVal val="#ppt_x"/>
                                          </p:val>
                                        </p:tav>
                                      </p:tavLst>
                                    </p:anim>
                                    <p:anim calcmode="lin" valueType="num">
                                      <p:cBhvr additive="base">
                                        <p:cTn id="12" dur="500" fill="hold"/>
                                        <p:tgtEl>
                                          <p:spTgt spid="72"/>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1+#ppt_w/2"/>
                                          </p:val>
                                        </p:tav>
                                        <p:tav tm="100000">
                                          <p:val>
                                            <p:strVal val="#ppt_x"/>
                                          </p:val>
                                        </p:tav>
                                      </p:tavLst>
                                    </p:anim>
                                    <p:anim calcmode="lin" valueType="num">
                                      <p:cBhvr additive="base">
                                        <p:cTn id="16" dur="50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500" fill="hold"/>
                                        <p:tgtEl>
                                          <p:spTgt spid="75"/>
                                        </p:tgtEl>
                                        <p:attrNameLst>
                                          <p:attrName>ppt_x</p:attrName>
                                        </p:attrNameLst>
                                      </p:cBhvr>
                                      <p:tavLst>
                                        <p:tav tm="0">
                                          <p:val>
                                            <p:strVal val="1+#ppt_w/2"/>
                                          </p:val>
                                        </p:tav>
                                        <p:tav tm="100000">
                                          <p:val>
                                            <p:strVal val="#ppt_x"/>
                                          </p:val>
                                        </p:tav>
                                      </p:tavLst>
                                    </p:anim>
                                    <p:anim calcmode="lin" valueType="num">
                                      <p:cBhvr additive="base">
                                        <p:cTn id="20" dur="500" fill="hold"/>
                                        <p:tgtEl>
                                          <p:spTgt spid="75"/>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500" fill="hold"/>
                                        <p:tgtEl>
                                          <p:spTgt spid="73"/>
                                        </p:tgtEl>
                                        <p:attrNameLst>
                                          <p:attrName>ppt_x</p:attrName>
                                        </p:attrNameLst>
                                      </p:cBhvr>
                                      <p:tavLst>
                                        <p:tav tm="0">
                                          <p:val>
                                            <p:strVal val="1+#ppt_w/2"/>
                                          </p:val>
                                        </p:tav>
                                        <p:tav tm="100000">
                                          <p:val>
                                            <p:strVal val="#ppt_x"/>
                                          </p:val>
                                        </p:tav>
                                      </p:tavLst>
                                    </p:anim>
                                    <p:anim calcmode="lin" valueType="num">
                                      <p:cBhvr additive="base">
                                        <p:cTn id="24" dur="500" fill="hold"/>
                                        <p:tgtEl>
                                          <p:spTgt spid="73"/>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1+#ppt_w/2"/>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 calcmode="lin" valueType="num">
                                      <p:cBhvr additive="base">
                                        <p:cTn id="31" dur="500" fill="hold"/>
                                        <p:tgtEl>
                                          <p:spTgt spid="81"/>
                                        </p:tgtEl>
                                        <p:attrNameLst>
                                          <p:attrName>ppt_x</p:attrName>
                                        </p:attrNameLst>
                                      </p:cBhvr>
                                      <p:tavLst>
                                        <p:tav tm="0">
                                          <p:val>
                                            <p:strVal val="1+#ppt_w/2"/>
                                          </p:val>
                                        </p:tav>
                                        <p:tav tm="100000">
                                          <p:val>
                                            <p:strVal val="#ppt_x"/>
                                          </p:val>
                                        </p:tav>
                                      </p:tavLst>
                                    </p:anim>
                                    <p:anim calcmode="lin" valueType="num">
                                      <p:cBhvr additive="base">
                                        <p:cTn id="32" dur="500" fill="hold"/>
                                        <p:tgtEl>
                                          <p:spTgt spid="81"/>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anim calcmode="lin" valueType="num">
                                      <p:cBhvr additive="base">
                                        <p:cTn id="35" dur="500" fill="hold"/>
                                        <p:tgtEl>
                                          <p:spTgt spid="82"/>
                                        </p:tgtEl>
                                        <p:attrNameLst>
                                          <p:attrName>ppt_x</p:attrName>
                                        </p:attrNameLst>
                                      </p:cBhvr>
                                      <p:tavLst>
                                        <p:tav tm="0">
                                          <p:val>
                                            <p:strVal val="1+#ppt_w/2"/>
                                          </p:val>
                                        </p:tav>
                                        <p:tav tm="100000">
                                          <p:val>
                                            <p:strVal val="#ppt_x"/>
                                          </p:val>
                                        </p:tav>
                                      </p:tavLst>
                                    </p:anim>
                                    <p:anim calcmode="lin" valueType="num">
                                      <p:cBhvr additive="base">
                                        <p:cTn id="36" dur="500" fill="hold"/>
                                        <p:tgtEl>
                                          <p:spTgt spid="82"/>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cBhvr additive="base">
                                        <p:cTn id="39" dur="500" fill="hold"/>
                                        <p:tgtEl>
                                          <p:spTgt spid="83"/>
                                        </p:tgtEl>
                                        <p:attrNameLst>
                                          <p:attrName>ppt_x</p:attrName>
                                        </p:attrNameLst>
                                      </p:cBhvr>
                                      <p:tavLst>
                                        <p:tav tm="0">
                                          <p:val>
                                            <p:strVal val="1+#ppt_w/2"/>
                                          </p:val>
                                        </p:tav>
                                        <p:tav tm="100000">
                                          <p:val>
                                            <p:strVal val="#ppt_x"/>
                                          </p:val>
                                        </p:tav>
                                      </p:tavLst>
                                    </p:anim>
                                    <p:anim calcmode="lin" valueType="num">
                                      <p:cBhvr additive="base">
                                        <p:cTn id="40" dur="500" fill="hold"/>
                                        <p:tgtEl>
                                          <p:spTgt spid="83"/>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500" fill="hold"/>
                                        <p:tgtEl>
                                          <p:spTgt spid="80"/>
                                        </p:tgtEl>
                                        <p:attrNameLst>
                                          <p:attrName>ppt_x</p:attrName>
                                        </p:attrNameLst>
                                      </p:cBhvr>
                                      <p:tavLst>
                                        <p:tav tm="0">
                                          <p:val>
                                            <p:strVal val="1+#ppt_w/2"/>
                                          </p:val>
                                        </p:tav>
                                        <p:tav tm="100000">
                                          <p:val>
                                            <p:strVal val="#ppt_x"/>
                                          </p:val>
                                        </p:tav>
                                      </p:tavLst>
                                    </p:anim>
                                    <p:anim calcmode="lin" valueType="num">
                                      <p:cBhvr additive="base">
                                        <p:cTn id="48" dur="500" fill="hold"/>
                                        <p:tgtEl>
                                          <p:spTgt spid="80"/>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anim calcmode="lin" valueType="num">
                                      <p:cBhvr additive="base">
                                        <p:cTn id="51" dur="500" fill="hold"/>
                                        <p:tgtEl>
                                          <p:spTgt spid="78"/>
                                        </p:tgtEl>
                                        <p:attrNameLst>
                                          <p:attrName>ppt_x</p:attrName>
                                        </p:attrNameLst>
                                      </p:cBhvr>
                                      <p:tavLst>
                                        <p:tav tm="0">
                                          <p:val>
                                            <p:strVal val="1+#ppt_w/2"/>
                                          </p:val>
                                        </p:tav>
                                        <p:tav tm="100000">
                                          <p:val>
                                            <p:strVal val="#ppt_x"/>
                                          </p:val>
                                        </p:tav>
                                      </p:tavLst>
                                    </p:anim>
                                    <p:anim calcmode="lin" valueType="num">
                                      <p:cBhvr additive="base">
                                        <p:cTn id="52" dur="500" fill="hold"/>
                                        <p:tgtEl>
                                          <p:spTgt spid="78"/>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 calcmode="lin" valueType="num">
                                      <p:cBhvr additive="base">
                                        <p:cTn id="55" dur="500" fill="hold"/>
                                        <p:tgtEl>
                                          <p:spTgt spid="74"/>
                                        </p:tgtEl>
                                        <p:attrNameLst>
                                          <p:attrName>ppt_x</p:attrName>
                                        </p:attrNameLst>
                                      </p:cBhvr>
                                      <p:tavLst>
                                        <p:tav tm="0">
                                          <p:val>
                                            <p:strVal val="1+#ppt_w/2"/>
                                          </p:val>
                                        </p:tav>
                                        <p:tav tm="100000">
                                          <p:val>
                                            <p:strVal val="#ppt_x"/>
                                          </p:val>
                                        </p:tav>
                                      </p:tavLst>
                                    </p:anim>
                                    <p:anim calcmode="lin" valueType="num">
                                      <p:cBhvr additive="base">
                                        <p:cTn id="56" dur="500" fill="hold"/>
                                        <p:tgtEl>
                                          <p:spTgt spid="74"/>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 calcmode="lin" valueType="num">
                                      <p:cBhvr additive="base">
                                        <p:cTn id="59" dur="500" fill="hold"/>
                                        <p:tgtEl>
                                          <p:spTgt spid="84"/>
                                        </p:tgtEl>
                                        <p:attrNameLst>
                                          <p:attrName>ppt_x</p:attrName>
                                        </p:attrNameLst>
                                      </p:cBhvr>
                                      <p:tavLst>
                                        <p:tav tm="0">
                                          <p:val>
                                            <p:strVal val="1+#ppt_w/2"/>
                                          </p:val>
                                        </p:tav>
                                        <p:tav tm="100000">
                                          <p:val>
                                            <p:strVal val="#ppt_x"/>
                                          </p:val>
                                        </p:tav>
                                      </p:tavLst>
                                    </p:anim>
                                    <p:anim calcmode="lin" valueType="num">
                                      <p:cBhvr additive="base">
                                        <p:cTn id="60" dur="500" fill="hold"/>
                                        <p:tgtEl>
                                          <p:spTgt spid="84"/>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anim calcmode="lin" valueType="num">
                                      <p:cBhvr additive="base">
                                        <p:cTn id="63" dur="500" fill="hold"/>
                                        <p:tgtEl>
                                          <p:spTgt spid="77"/>
                                        </p:tgtEl>
                                        <p:attrNameLst>
                                          <p:attrName>ppt_x</p:attrName>
                                        </p:attrNameLst>
                                      </p:cBhvr>
                                      <p:tavLst>
                                        <p:tav tm="0">
                                          <p:val>
                                            <p:strVal val="1+#ppt_w/2"/>
                                          </p:val>
                                        </p:tav>
                                        <p:tav tm="100000">
                                          <p:val>
                                            <p:strVal val="#ppt_x"/>
                                          </p:val>
                                        </p:tav>
                                      </p:tavLst>
                                    </p:anim>
                                    <p:anim calcmode="lin" valueType="num">
                                      <p:cBhvr additive="base">
                                        <p:cTn id="6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65" repeatCount="indefinite" fill="remove" display="0">
                  <p:stCondLst>
                    <p:cond delay="indefinite"/>
                  </p:stCondLst>
                  <p:endCondLst>
                    <p:cond evt="onStopAudio" delay="0">
                      <p:tgtEl>
                        <p:sldTgt/>
                      </p:tgtEl>
                    </p:cond>
                  </p:endCondLst>
                </p:cTn>
                <p:tgtEl>
                  <p:spTgt spid="87"/>
                </p:tgtEl>
              </p:cMediaNode>
            </p:audio>
          </p:childTnLst>
        </p:cTn>
      </p:par>
    </p:tnLst>
    <p:bldLst>
      <p:bldP spid="63" grpId="0" animBg="1"/>
      <p:bldP spid="64"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08643" y="1456322"/>
            <a:ext cx="2114550" cy="2114550"/>
            <a:chOff x="4290060" y="1623060"/>
            <a:chExt cx="4076700" cy="4076700"/>
          </a:xfrm>
          <a:solidFill>
            <a:srgbClr val="FFFFFF">
              <a:alpha val="50196"/>
            </a:srgbClr>
          </a:solidFill>
        </p:grpSpPr>
        <p:sp>
          <p:nvSpPr>
            <p:cNvPr id="5" name="椭圆 4"/>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空心弧 5"/>
            <p:cNvSpPr/>
            <p:nvPr/>
          </p:nvSpPr>
          <p:spPr>
            <a:xfrm>
              <a:off x="4290060" y="1623060"/>
              <a:ext cx="4076700" cy="4076700"/>
            </a:xfrm>
            <a:prstGeom prst="blockArc">
              <a:avLst>
                <a:gd name="adj1" fmla="val 16931517"/>
                <a:gd name="adj2" fmla="val 769583"/>
                <a:gd name="adj3" fmla="val 5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 name="空心弧 6"/>
            <p:cNvSpPr/>
            <p:nvPr/>
          </p:nvSpPr>
          <p:spPr>
            <a:xfrm>
              <a:off x="4290060" y="1623060"/>
              <a:ext cx="4076700" cy="4076700"/>
            </a:xfrm>
            <a:prstGeom prst="blockArc">
              <a:avLst>
                <a:gd name="adj1" fmla="val 1837630"/>
                <a:gd name="adj2" fmla="val 7591569"/>
                <a:gd name="adj3" fmla="val 3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 name="空心弧 7"/>
            <p:cNvSpPr/>
            <p:nvPr/>
          </p:nvSpPr>
          <p:spPr>
            <a:xfrm>
              <a:off x="4290060" y="1623060"/>
              <a:ext cx="4076700" cy="4076700"/>
            </a:xfrm>
            <a:prstGeom prst="blockArc">
              <a:avLst>
                <a:gd name="adj1" fmla="val 12662719"/>
                <a:gd name="adj2" fmla="val 15581033"/>
                <a:gd name="adj3" fmla="val 3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 name="空心弧 8"/>
            <p:cNvSpPr/>
            <p:nvPr/>
          </p:nvSpPr>
          <p:spPr>
            <a:xfrm>
              <a:off x="4290060" y="1623060"/>
              <a:ext cx="4076700" cy="4076700"/>
            </a:xfrm>
            <a:prstGeom prst="blockArc">
              <a:avLst>
                <a:gd name="adj1" fmla="val 8236269"/>
                <a:gd name="adj2" fmla="val 12105286"/>
                <a:gd name="adj3" fmla="val 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10" name="组合 9"/>
          <p:cNvGrpSpPr/>
          <p:nvPr/>
        </p:nvGrpSpPr>
        <p:grpSpPr>
          <a:xfrm>
            <a:off x="1472974" y="1820653"/>
            <a:ext cx="1385888" cy="1385888"/>
            <a:chOff x="4290060" y="1623060"/>
            <a:chExt cx="4076700" cy="4076700"/>
          </a:xfrm>
          <a:solidFill>
            <a:srgbClr val="FFFFFF">
              <a:alpha val="50196"/>
            </a:srgbClr>
          </a:solidFill>
        </p:grpSpPr>
        <p:sp>
          <p:nvSpPr>
            <p:cNvPr id="11" name="椭圆 10"/>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空心弧 11"/>
            <p:cNvSpPr/>
            <p:nvPr/>
          </p:nvSpPr>
          <p:spPr>
            <a:xfrm>
              <a:off x="4290060" y="1623060"/>
              <a:ext cx="4076700" cy="4076700"/>
            </a:xfrm>
            <a:prstGeom prst="blockArc">
              <a:avLst>
                <a:gd name="adj1" fmla="val 19790447"/>
                <a:gd name="adj2" fmla="val 5694414"/>
                <a:gd name="adj3" fmla="val 4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空心弧 12"/>
            <p:cNvSpPr/>
            <p:nvPr/>
          </p:nvSpPr>
          <p:spPr>
            <a:xfrm>
              <a:off x="4290060" y="1623060"/>
              <a:ext cx="4076700" cy="4076700"/>
            </a:xfrm>
            <a:prstGeom prst="blockArc">
              <a:avLst>
                <a:gd name="adj1" fmla="val 12164466"/>
                <a:gd name="adj2" fmla="val 17961330"/>
                <a:gd name="adj3" fmla="val 3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空心弧 13"/>
            <p:cNvSpPr/>
            <p:nvPr/>
          </p:nvSpPr>
          <p:spPr>
            <a:xfrm>
              <a:off x="4290060" y="1623060"/>
              <a:ext cx="4076700" cy="4076700"/>
            </a:xfrm>
            <a:prstGeom prst="blockArc">
              <a:avLst>
                <a:gd name="adj1" fmla="val 7061968"/>
                <a:gd name="adj2" fmla="val 10784229"/>
                <a:gd name="adj3" fmla="val 3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5" name="文本框 32"/>
          <p:cNvSpPr txBox="1">
            <a:spLocks noChangeArrowheads="1"/>
          </p:cNvSpPr>
          <p:nvPr/>
        </p:nvSpPr>
        <p:spPr bwMode="auto">
          <a:xfrm>
            <a:off x="3414712" y="1960960"/>
            <a:ext cx="4663679"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050" dirty="0">
                <a:solidFill>
                  <a:schemeClr val="bg1"/>
                </a:solidFill>
                <a:latin typeface="方正兰亭超细黑简体" panose="02000000000000000000" pitchFamily="2" charset="-122"/>
                <a:ea typeface="方正兰亭超细黑简体" panose="02000000000000000000" pitchFamily="2" charset="-122"/>
              </a:rPr>
              <a:t>需求分析</a:t>
            </a:r>
          </a:p>
        </p:txBody>
      </p:sp>
      <p:sp>
        <p:nvSpPr>
          <p:cNvPr id="16" name="文本框 33"/>
          <p:cNvSpPr txBox="1">
            <a:spLocks noChangeArrowheads="1"/>
          </p:cNvSpPr>
          <p:nvPr/>
        </p:nvSpPr>
        <p:spPr bwMode="auto">
          <a:xfrm>
            <a:off x="1640682" y="2016919"/>
            <a:ext cx="132278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dirty="0">
                <a:solidFill>
                  <a:schemeClr val="bg1"/>
                </a:solidFill>
                <a:latin typeface="方正兰亭超细黑简体" panose="02000000000000000000" pitchFamily="2" charset="-122"/>
                <a:ea typeface="方正兰亭超细黑简体" panose="02000000000000000000" pitchFamily="2" charset="-122"/>
              </a:rPr>
              <a:t>03</a:t>
            </a:r>
            <a:endParaRPr lang="zh-CN" altLang="en-US" sz="60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17" name="直接连接符 16"/>
          <p:cNvCxnSpPr/>
          <p:nvPr/>
        </p:nvCxnSpPr>
        <p:spPr>
          <a:xfrm>
            <a:off x="3525441" y="2631281"/>
            <a:ext cx="4408884"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4891223"/>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5"/>
                                        </p:tgtEl>
                                        <p:attrNameLst>
                                          <p:attrName>ppt_y</p:attrName>
                                        </p:attrNameLst>
                                      </p:cBhvr>
                                      <p:tavLst>
                                        <p:tav tm="0">
                                          <p:val>
                                            <p:strVal val="#ppt_y"/>
                                          </p:val>
                                        </p:tav>
                                        <p:tav tm="100000">
                                          <p:val>
                                            <p:strVal val="#ppt_y"/>
                                          </p:val>
                                        </p:tav>
                                      </p:tavLst>
                                    </p:anim>
                                    <p:anim calcmode="lin" valueType="num">
                                      <p:cBhvr>
                                        <p:cTn id="24"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C2E52E-C27D-4F28-A31E-1203BEDAFB53}"/>
              </a:ext>
            </a:extLst>
          </p:cNvPr>
          <p:cNvSpPr>
            <a:spLocks noGrp="1"/>
          </p:cNvSpPr>
          <p:nvPr>
            <p:ph type="title"/>
          </p:nvPr>
        </p:nvSpPr>
        <p:spPr/>
        <p:txBody>
          <a:bodyPr/>
          <a:lstStyle/>
          <a:p>
            <a:r>
              <a:rPr lang="zh-CN" altLang="en-US" dirty="0">
                <a:solidFill>
                  <a:schemeClr val="bg1"/>
                </a:solidFill>
              </a:rPr>
              <a:t>域分析</a:t>
            </a:r>
          </a:p>
        </p:txBody>
      </p:sp>
    </p:spTree>
    <p:extLst>
      <p:ext uri="{BB962C8B-B14F-4D97-AF65-F5344CB8AC3E}">
        <p14:creationId xmlns:p14="http://schemas.microsoft.com/office/powerpoint/2010/main" val="12330999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267E291-17DA-46A3-80D3-CB1081055547}"/>
              </a:ext>
            </a:extLst>
          </p:cNvPr>
          <p:cNvSpPr>
            <a:spLocks noGrp="1"/>
          </p:cNvSpPr>
          <p:nvPr>
            <p:ph type="title"/>
          </p:nvPr>
        </p:nvSpPr>
        <p:spPr/>
        <p:txBody>
          <a:bodyPr/>
          <a:lstStyle/>
          <a:p>
            <a:r>
              <a:rPr lang="zh-CN" altLang="en-US" dirty="0">
                <a:solidFill>
                  <a:schemeClr val="bg1"/>
                </a:solidFill>
              </a:rPr>
              <a:t>内容建模</a:t>
            </a:r>
          </a:p>
        </p:txBody>
      </p:sp>
      <p:sp>
        <p:nvSpPr>
          <p:cNvPr id="3" name="内容占位符 2">
            <a:extLst>
              <a:ext uri="{FF2B5EF4-FFF2-40B4-BE49-F238E27FC236}">
                <a16:creationId xmlns:a16="http://schemas.microsoft.com/office/drawing/2014/main" id="{18CA92AD-2267-4618-BA83-77A84BEE6BCC}"/>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5989088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6C74EC-6976-4631-898D-E94D264EC7B0}"/>
              </a:ext>
            </a:extLst>
          </p:cNvPr>
          <p:cNvSpPr>
            <a:spLocks noGrp="1"/>
          </p:cNvSpPr>
          <p:nvPr>
            <p:ph type="title"/>
          </p:nvPr>
        </p:nvSpPr>
        <p:spPr/>
        <p:txBody>
          <a:bodyPr/>
          <a:lstStyle/>
          <a:p>
            <a:r>
              <a:rPr lang="zh-CN" altLang="en-US" dirty="0">
                <a:solidFill>
                  <a:schemeClr val="bg1"/>
                </a:solidFill>
              </a:rPr>
              <a:t>功能建模</a:t>
            </a:r>
          </a:p>
        </p:txBody>
      </p:sp>
      <p:sp>
        <p:nvSpPr>
          <p:cNvPr id="3" name="内容占位符 2">
            <a:extLst>
              <a:ext uri="{FF2B5EF4-FFF2-40B4-BE49-F238E27FC236}">
                <a16:creationId xmlns:a16="http://schemas.microsoft.com/office/drawing/2014/main" id="{41321A13-7910-48AC-AE00-6F56B23D6A9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5561358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C205A3-C385-405A-9B45-9A7D8B2102C4}"/>
              </a:ext>
            </a:extLst>
          </p:cNvPr>
          <p:cNvSpPr>
            <a:spLocks noGrp="1"/>
          </p:cNvSpPr>
          <p:nvPr>
            <p:ph type="title"/>
          </p:nvPr>
        </p:nvSpPr>
        <p:spPr/>
        <p:txBody>
          <a:bodyPr/>
          <a:lstStyle/>
          <a:p>
            <a:r>
              <a:rPr lang="zh-CN" altLang="en-US" dirty="0">
                <a:solidFill>
                  <a:schemeClr val="bg1"/>
                </a:solidFill>
              </a:rPr>
              <a:t>交互建模</a:t>
            </a:r>
          </a:p>
        </p:txBody>
      </p:sp>
      <p:sp>
        <p:nvSpPr>
          <p:cNvPr id="3" name="内容占位符 2">
            <a:extLst>
              <a:ext uri="{FF2B5EF4-FFF2-40B4-BE49-F238E27FC236}">
                <a16:creationId xmlns:a16="http://schemas.microsoft.com/office/drawing/2014/main" id="{704ADE2D-7BDC-4763-BE34-61E6C682E831}"/>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5579325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CE1622-83E1-4476-9B92-E6BB517AA61C}"/>
              </a:ext>
            </a:extLst>
          </p:cNvPr>
          <p:cNvSpPr>
            <a:spLocks noGrp="1"/>
          </p:cNvSpPr>
          <p:nvPr>
            <p:ph type="title"/>
          </p:nvPr>
        </p:nvSpPr>
        <p:spPr/>
        <p:txBody>
          <a:bodyPr/>
          <a:lstStyle/>
          <a:p>
            <a:r>
              <a:rPr lang="zh-CN" altLang="en-US" dirty="0">
                <a:solidFill>
                  <a:schemeClr val="bg1"/>
                </a:solidFill>
              </a:rPr>
              <a:t>配置建模</a:t>
            </a:r>
          </a:p>
        </p:txBody>
      </p:sp>
      <p:sp>
        <p:nvSpPr>
          <p:cNvPr id="3" name="内容占位符 2">
            <a:extLst>
              <a:ext uri="{FF2B5EF4-FFF2-40B4-BE49-F238E27FC236}">
                <a16:creationId xmlns:a16="http://schemas.microsoft.com/office/drawing/2014/main" id="{52A02B0A-94AB-43C6-A953-52A3965F9350}"/>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41805578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CCE2F26-4002-42FB-811B-E9E0FE2E5806}"/>
              </a:ext>
            </a:extLst>
          </p:cNvPr>
          <p:cNvSpPr>
            <a:spLocks noGrp="1"/>
          </p:cNvSpPr>
          <p:nvPr>
            <p:ph type="title"/>
          </p:nvPr>
        </p:nvSpPr>
        <p:spPr/>
        <p:txBody>
          <a:bodyPr/>
          <a:lstStyle/>
          <a:p>
            <a:r>
              <a:rPr lang="zh-CN" altLang="en-US" dirty="0">
                <a:solidFill>
                  <a:schemeClr val="bg1"/>
                </a:solidFill>
              </a:rPr>
              <a:t>导航建模</a:t>
            </a:r>
          </a:p>
        </p:txBody>
      </p:sp>
      <p:sp>
        <p:nvSpPr>
          <p:cNvPr id="3" name="内容占位符 2">
            <a:extLst>
              <a:ext uri="{FF2B5EF4-FFF2-40B4-BE49-F238E27FC236}">
                <a16:creationId xmlns:a16="http://schemas.microsoft.com/office/drawing/2014/main" id="{43D5C710-A9D4-4458-8BEC-BEF8A09D40D8}"/>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9191571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C5960E-55B2-4DD4-A496-4E4A75B3AD03}"/>
              </a:ext>
            </a:extLst>
          </p:cNvPr>
          <p:cNvSpPr>
            <a:spLocks noGrp="1"/>
          </p:cNvSpPr>
          <p:nvPr>
            <p:ph type="title"/>
          </p:nvPr>
        </p:nvSpPr>
        <p:spPr/>
        <p:txBody>
          <a:bodyPr/>
          <a:lstStyle/>
          <a:p>
            <a:r>
              <a:rPr lang="zh-CN" altLang="en-US" dirty="0">
                <a:solidFill>
                  <a:schemeClr val="bg1"/>
                </a:solidFill>
              </a:rPr>
              <a:t>非功能需求</a:t>
            </a:r>
          </a:p>
        </p:txBody>
      </p:sp>
      <p:sp>
        <p:nvSpPr>
          <p:cNvPr id="3" name="内容占位符 2">
            <a:extLst>
              <a:ext uri="{FF2B5EF4-FFF2-40B4-BE49-F238E27FC236}">
                <a16:creationId xmlns:a16="http://schemas.microsoft.com/office/drawing/2014/main" id="{DD5DC84E-A5EF-40EA-9F1B-AFB6255EF0EF}"/>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1035556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08643" y="1456322"/>
            <a:ext cx="2114550" cy="2114550"/>
            <a:chOff x="4290060" y="1623060"/>
            <a:chExt cx="4076700" cy="4076700"/>
          </a:xfrm>
          <a:solidFill>
            <a:srgbClr val="FFFFFF">
              <a:alpha val="50196"/>
            </a:srgbClr>
          </a:solidFill>
        </p:grpSpPr>
        <p:sp>
          <p:nvSpPr>
            <p:cNvPr id="5" name="椭圆 4"/>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空心弧 5"/>
            <p:cNvSpPr/>
            <p:nvPr/>
          </p:nvSpPr>
          <p:spPr>
            <a:xfrm>
              <a:off x="4290060" y="1623060"/>
              <a:ext cx="4076700" cy="4076700"/>
            </a:xfrm>
            <a:prstGeom prst="blockArc">
              <a:avLst>
                <a:gd name="adj1" fmla="val 16931517"/>
                <a:gd name="adj2" fmla="val 769583"/>
                <a:gd name="adj3" fmla="val 5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 name="空心弧 6"/>
            <p:cNvSpPr/>
            <p:nvPr/>
          </p:nvSpPr>
          <p:spPr>
            <a:xfrm>
              <a:off x="4290060" y="1623060"/>
              <a:ext cx="4076700" cy="4076700"/>
            </a:xfrm>
            <a:prstGeom prst="blockArc">
              <a:avLst>
                <a:gd name="adj1" fmla="val 1837630"/>
                <a:gd name="adj2" fmla="val 7591569"/>
                <a:gd name="adj3" fmla="val 3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 name="空心弧 7"/>
            <p:cNvSpPr/>
            <p:nvPr/>
          </p:nvSpPr>
          <p:spPr>
            <a:xfrm>
              <a:off x="4290060" y="1623060"/>
              <a:ext cx="4076700" cy="4076700"/>
            </a:xfrm>
            <a:prstGeom prst="blockArc">
              <a:avLst>
                <a:gd name="adj1" fmla="val 12662719"/>
                <a:gd name="adj2" fmla="val 15581033"/>
                <a:gd name="adj3" fmla="val 3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 name="空心弧 8"/>
            <p:cNvSpPr/>
            <p:nvPr/>
          </p:nvSpPr>
          <p:spPr>
            <a:xfrm>
              <a:off x="4290060" y="1623060"/>
              <a:ext cx="4076700" cy="4076700"/>
            </a:xfrm>
            <a:prstGeom prst="blockArc">
              <a:avLst>
                <a:gd name="adj1" fmla="val 8236269"/>
                <a:gd name="adj2" fmla="val 12105286"/>
                <a:gd name="adj3" fmla="val 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10" name="组合 9"/>
          <p:cNvGrpSpPr/>
          <p:nvPr/>
        </p:nvGrpSpPr>
        <p:grpSpPr>
          <a:xfrm>
            <a:off x="1472974" y="1820653"/>
            <a:ext cx="1385888" cy="1385888"/>
            <a:chOff x="4290060" y="1623060"/>
            <a:chExt cx="4076700" cy="4076700"/>
          </a:xfrm>
          <a:solidFill>
            <a:srgbClr val="FFFFFF">
              <a:alpha val="50196"/>
            </a:srgbClr>
          </a:solidFill>
        </p:grpSpPr>
        <p:sp>
          <p:nvSpPr>
            <p:cNvPr id="11" name="椭圆 10"/>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空心弧 11"/>
            <p:cNvSpPr/>
            <p:nvPr/>
          </p:nvSpPr>
          <p:spPr>
            <a:xfrm>
              <a:off x="4290060" y="1623060"/>
              <a:ext cx="4076700" cy="4076700"/>
            </a:xfrm>
            <a:prstGeom prst="blockArc">
              <a:avLst>
                <a:gd name="adj1" fmla="val 19790447"/>
                <a:gd name="adj2" fmla="val 5694414"/>
                <a:gd name="adj3" fmla="val 4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空心弧 12"/>
            <p:cNvSpPr/>
            <p:nvPr/>
          </p:nvSpPr>
          <p:spPr>
            <a:xfrm>
              <a:off x="4290060" y="1623060"/>
              <a:ext cx="4076700" cy="4076700"/>
            </a:xfrm>
            <a:prstGeom prst="blockArc">
              <a:avLst>
                <a:gd name="adj1" fmla="val 12164466"/>
                <a:gd name="adj2" fmla="val 17961330"/>
                <a:gd name="adj3" fmla="val 3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空心弧 13"/>
            <p:cNvSpPr/>
            <p:nvPr/>
          </p:nvSpPr>
          <p:spPr>
            <a:xfrm>
              <a:off x="4290060" y="1623060"/>
              <a:ext cx="4076700" cy="4076700"/>
            </a:xfrm>
            <a:prstGeom prst="blockArc">
              <a:avLst>
                <a:gd name="adj1" fmla="val 7061968"/>
                <a:gd name="adj2" fmla="val 10784229"/>
                <a:gd name="adj3" fmla="val 3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5" name="文本框 32"/>
          <p:cNvSpPr txBox="1">
            <a:spLocks noChangeArrowheads="1"/>
          </p:cNvSpPr>
          <p:nvPr/>
        </p:nvSpPr>
        <p:spPr bwMode="auto">
          <a:xfrm>
            <a:off x="3414712" y="1960960"/>
            <a:ext cx="4663679"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050" dirty="0">
                <a:solidFill>
                  <a:schemeClr val="bg1"/>
                </a:solidFill>
                <a:latin typeface="方正兰亭超细黑简体" panose="02000000000000000000" pitchFamily="2" charset="-122"/>
                <a:ea typeface="方正兰亭超细黑简体" panose="02000000000000000000" pitchFamily="2" charset="-122"/>
              </a:rPr>
              <a:t>概要设计</a:t>
            </a:r>
          </a:p>
        </p:txBody>
      </p:sp>
      <p:sp>
        <p:nvSpPr>
          <p:cNvPr id="16" name="文本框 33"/>
          <p:cNvSpPr txBox="1">
            <a:spLocks noChangeArrowheads="1"/>
          </p:cNvSpPr>
          <p:nvPr/>
        </p:nvSpPr>
        <p:spPr bwMode="auto">
          <a:xfrm>
            <a:off x="1640682" y="2016919"/>
            <a:ext cx="132278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dirty="0">
                <a:solidFill>
                  <a:schemeClr val="bg1"/>
                </a:solidFill>
                <a:latin typeface="方正兰亭超细黑简体" panose="02000000000000000000" pitchFamily="2" charset="-122"/>
                <a:ea typeface="方正兰亭超细黑简体" panose="02000000000000000000" pitchFamily="2" charset="-122"/>
              </a:rPr>
              <a:t>04</a:t>
            </a:r>
            <a:endParaRPr lang="zh-CN" altLang="en-US" sz="60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17" name="直接连接符 16"/>
          <p:cNvCxnSpPr/>
          <p:nvPr/>
        </p:nvCxnSpPr>
        <p:spPr>
          <a:xfrm>
            <a:off x="3525441" y="2631281"/>
            <a:ext cx="4408884"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574312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5"/>
                                        </p:tgtEl>
                                        <p:attrNameLst>
                                          <p:attrName>ppt_y</p:attrName>
                                        </p:attrNameLst>
                                      </p:cBhvr>
                                      <p:tavLst>
                                        <p:tav tm="0">
                                          <p:val>
                                            <p:strVal val="#ppt_y"/>
                                          </p:val>
                                        </p:tav>
                                        <p:tav tm="100000">
                                          <p:val>
                                            <p:strVal val="#ppt_y"/>
                                          </p:val>
                                        </p:tav>
                                      </p:tavLst>
                                    </p:anim>
                                    <p:anim calcmode="lin" valueType="num">
                                      <p:cBhvr>
                                        <p:cTn id="24"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150B8A-DE9F-4945-B2B4-06EB10C17475}"/>
              </a:ext>
            </a:extLst>
          </p:cNvPr>
          <p:cNvSpPr>
            <a:spLocks noGrp="1"/>
          </p:cNvSpPr>
          <p:nvPr>
            <p:ph type="title"/>
          </p:nvPr>
        </p:nvSpPr>
        <p:spPr/>
        <p:txBody>
          <a:bodyPr/>
          <a:lstStyle/>
          <a:p>
            <a:r>
              <a:rPr lang="zh-CN" altLang="en-US" dirty="0">
                <a:solidFill>
                  <a:schemeClr val="bg1"/>
                </a:solidFill>
              </a:rPr>
              <a:t>系统整体框架</a:t>
            </a:r>
          </a:p>
        </p:txBody>
      </p:sp>
    </p:spTree>
    <p:extLst>
      <p:ext uri="{BB962C8B-B14F-4D97-AF65-F5344CB8AC3E}">
        <p14:creationId xmlns:p14="http://schemas.microsoft.com/office/powerpoint/2010/main" val="6806774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2419569">
            <a:off x="-884891" y="-925310"/>
            <a:ext cx="2532306" cy="2532306"/>
            <a:chOff x="-953499" y="-1069141"/>
            <a:chExt cx="3009585" cy="3009585"/>
          </a:xfrm>
          <a:solidFill>
            <a:srgbClr val="FFFFFF">
              <a:alpha val="10196"/>
            </a:srgbClr>
          </a:solidFill>
        </p:grpSpPr>
        <p:sp>
          <p:nvSpPr>
            <p:cNvPr id="5" name="圆角矩形 4"/>
            <p:cNvSpPr/>
            <p:nvPr/>
          </p:nvSpPr>
          <p:spPr>
            <a:xfrm>
              <a:off x="-953499" y="-1069141"/>
              <a:ext cx="3009585" cy="3009585"/>
            </a:xfrm>
            <a:prstGeom prst="roundRect">
              <a:avLst>
                <a:gd name="adj" fmla="val 240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圆角矩形 5"/>
            <p:cNvSpPr/>
            <p:nvPr/>
          </p:nvSpPr>
          <p:spPr>
            <a:xfrm rot="1800000">
              <a:off x="-953499" y="-1069141"/>
              <a:ext cx="3009585" cy="3009585"/>
            </a:xfrm>
            <a:prstGeom prst="roundRect">
              <a:avLst>
                <a:gd name="adj" fmla="val 240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 name="圆角矩形 6"/>
            <p:cNvSpPr/>
            <p:nvPr/>
          </p:nvSpPr>
          <p:spPr>
            <a:xfrm rot="3600000">
              <a:off x="-953499" y="-1069141"/>
              <a:ext cx="3009585" cy="3009585"/>
            </a:xfrm>
            <a:prstGeom prst="roundRect">
              <a:avLst>
                <a:gd name="adj" fmla="val 24074"/>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 name="文本框 146"/>
          <p:cNvSpPr txBox="1">
            <a:spLocks noChangeArrowheads="1"/>
          </p:cNvSpPr>
          <p:nvPr/>
        </p:nvSpPr>
        <p:spPr bwMode="auto">
          <a:xfrm>
            <a:off x="44054" y="145256"/>
            <a:ext cx="1428750"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dist" eaLnBrk="1" hangingPunct="1"/>
            <a:r>
              <a:rPr lang="zh-CN" altLang="en-US" sz="4500" dirty="0">
                <a:solidFill>
                  <a:schemeClr val="bg1"/>
                </a:solidFill>
                <a:latin typeface="方正兰亭超细黑简体" panose="02000000000000000000" pitchFamily="2" charset="-122"/>
                <a:ea typeface="方正兰亭超细黑简体" panose="02000000000000000000" pitchFamily="2" charset="-122"/>
              </a:rPr>
              <a:t>目录</a:t>
            </a:r>
          </a:p>
        </p:txBody>
      </p:sp>
      <p:sp>
        <p:nvSpPr>
          <p:cNvPr id="9" name="文本框 157"/>
          <p:cNvSpPr txBox="1">
            <a:spLocks noChangeArrowheads="1"/>
          </p:cNvSpPr>
          <p:nvPr/>
        </p:nvSpPr>
        <p:spPr bwMode="auto">
          <a:xfrm>
            <a:off x="95250" y="745331"/>
            <a:ext cx="1428750"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100" dirty="0">
                <a:solidFill>
                  <a:schemeClr val="bg1"/>
                </a:solidFill>
                <a:latin typeface="方正兰亭超细黑简体" panose="02000000000000000000" pitchFamily="2" charset="-122"/>
                <a:ea typeface="方正兰亭超细黑简体" panose="02000000000000000000" pitchFamily="2" charset="-122"/>
              </a:rPr>
              <a:t>contents</a:t>
            </a:r>
            <a:endParaRPr lang="zh-CN" altLang="en-US" sz="21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10" name="组合 9"/>
          <p:cNvGrpSpPr/>
          <p:nvPr/>
        </p:nvGrpSpPr>
        <p:grpSpPr>
          <a:xfrm>
            <a:off x="2177532" y="1129540"/>
            <a:ext cx="851285" cy="851285"/>
            <a:chOff x="4290060" y="1623060"/>
            <a:chExt cx="4076700" cy="4076700"/>
          </a:xfrm>
          <a:solidFill>
            <a:srgbClr val="FFFFFF">
              <a:alpha val="50196"/>
            </a:srgbClr>
          </a:solidFill>
        </p:grpSpPr>
        <p:sp>
          <p:nvSpPr>
            <p:cNvPr id="11" name="椭圆 10"/>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空心弧 11"/>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空心弧 12"/>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空心弧 13"/>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5" name="空心弧 14"/>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16" name="组合 15"/>
          <p:cNvGrpSpPr/>
          <p:nvPr/>
        </p:nvGrpSpPr>
        <p:grpSpPr>
          <a:xfrm>
            <a:off x="2324207" y="1276215"/>
            <a:ext cx="557936" cy="557936"/>
            <a:chOff x="4290060" y="1623060"/>
            <a:chExt cx="4076700" cy="4076700"/>
          </a:xfrm>
          <a:solidFill>
            <a:srgbClr val="FFFFFF">
              <a:alpha val="50196"/>
            </a:srgbClr>
          </a:solidFill>
        </p:grpSpPr>
        <p:sp>
          <p:nvSpPr>
            <p:cNvPr id="17" name="椭圆 16"/>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空心弧 17"/>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9" name="空心弧 18"/>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0" name="空心弧 19"/>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21" name="文本框 169"/>
          <p:cNvSpPr txBox="1">
            <a:spLocks noChangeArrowheads="1"/>
          </p:cNvSpPr>
          <p:nvPr/>
        </p:nvSpPr>
        <p:spPr bwMode="auto">
          <a:xfrm>
            <a:off x="3141037" y="1301846"/>
            <a:ext cx="159927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bg1"/>
                </a:solidFill>
                <a:latin typeface="方正兰亭超细黑简体" panose="02000000000000000000" pitchFamily="2" charset="-122"/>
                <a:ea typeface="方正兰亭超细黑简体" panose="02000000000000000000" pitchFamily="2" charset="-122"/>
              </a:rPr>
              <a:t>项目介绍</a:t>
            </a:r>
          </a:p>
        </p:txBody>
      </p:sp>
      <p:sp>
        <p:nvSpPr>
          <p:cNvPr id="22" name="文本框 170"/>
          <p:cNvSpPr txBox="1">
            <a:spLocks noChangeArrowheads="1"/>
          </p:cNvSpPr>
          <p:nvPr/>
        </p:nvSpPr>
        <p:spPr bwMode="auto">
          <a:xfrm>
            <a:off x="2324268" y="1317563"/>
            <a:ext cx="6334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dirty="0">
                <a:solidFill>
                  <a:schemeClr val="bg1"/>
                </a:solidFill>
                <a:latin typeface="方正兰亭超细黑简体" panose="02000000000000000000" pitchFamily="2" charset="-122"/>
                <a:ea typeface="方正兰亭超细黑简体" panose="02000000000000000000" pitchFamily="2" charset="-122"/>
              </a:rPr>
              <a:t>01</a:t>
            </a:r>
            <a:endParaRPr lang="zh-CN" altLang="en-US" sz="27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25" name="组合 24"/>
          <p:cNvGrpSpPr/>
          <p:nvPr/>
        </p:nvGrpSpPr>
        <p:grpSpPr>
          <a:xfrm>
            <a:off x="2177532" y="2373505"/>
            <a:ext cx="851285" cy="851285"/>
            <a:chOff x="4290060" y="1623060"/>
            <a:chExt cx="4076700" cy="4076700"/>
          </a:xfrm>
          <a:solidFill>
            <a:srgbClr val="FFFFFF">
              <a:alpha val="50196"/>
            </a:srgbClr>
          </a:solidFill>
        </p:grpSpPr>
        <p:sp>
          <p:nvSpPr>
            <p:cNvPr id="26" name="椭圆 25"/>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空心弧 26"/>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8" name="空心弧 27"/>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9" name="空心弧 28"/>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0" name="空心弧 29"/>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31" name="组合 30"/>
          <p:cNvGrpSpPr/>
          <p:nvPr/>
        </p:nvGrpSpPr>
        <p:grpSpPr>
          <a:xfrm>
            <a:off x="2324207" y="2520180"/>
            <a:ext cx="557936" cy="557936"/>
            <a:chOff x="4290060" y="1623060"/>
            <a:chExt cx="4076700" cy="4076700"/>
          </a:xfrm>
          <a:solidFill>
            <a:srgbClr val="FFFFFF">
              <a:alpha val="50196"/>
            </a:srgbClr>
          </a:solidFill>
        </p:grpSpPr>
        <p:sp>
          <p:nvSpPr>
            <p:cNvPr id="32" name="椭圆 31"/>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空心弧 32"/>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4" name="空心弧 33"/>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35" name="空心弧 34"/>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36" name="文本框 246"/>
          <p:cNvSpPr txBox="1">
            <a:spLocks noChangeArrowheads="1"/>
          </p:cNvSpPr>
          <p:nvPr/>
        </p:nvSpPr>
        <p:spPr bwMode="auto">
          <a:xfrm>
            <a:off x="3141037" y="2545811"/>
            <a:ext cx="180377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bg1"/>
                </a:solidFill>
                <a:latin typeface="方正兰亭超细黑简体" panose="02000000000000000000" pitchFamily="2" charset="-122"/>
                <a:ea typeface="方正兰亭超细黑简体" panose="02000000000000000000" pitchFamily="2" charset="-122"/>
              </a:rPr>
              <a:t>需求产出</a:t>
            </a:r>
          </a:p>
        </p:txBody>
      </p:sp>
      <p:sp>
        <p:nvSpPr>
          <p:cNvPr id="37" name="文本框 247"/>
          <p:cNvSpPr txBox="1">
            <a:spLocks noChangeArrowheads="1"/>
          </p:cNvSpPr>
          <p:nvPr/>
        </p:nvSpPr>
        <p:spPr bwMode="auto">
          <a:xfrm>
            <a:off x="2324268" y="2561528"/>
            <a:ext cx="6334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dirty="0">
                <a:solidFill>
                  <a:schemeClr val="bg1"/>
                </a:solidFill>
                <a:latin typeface="方正兰亭超细黑简体" panose="02000000000000000000" pitchFamily="2" charset="-122"/>
                <a:ea typeface="方正兰亭超细黑简体" panose="02000000000000000000" pitchFamily="2" charset="-122"/>
              </a:rPr>
              <a:t>02</a:t>
            </a:r>
            <a:endParaRPr lang="zh-CN" altLang="en-US" sz="27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40" name="组合 39"/>
          <p:cNvGrpSpPr/>
          <p:nvPr/>
        </p:nvGrpSpPr>
        <p:grpSpPr>
          <a:xfrm>
            <a:off x="2182416" y="3595335"/>
            <a:ext cx="851285" cy="851285"/>
            <a:chOff x="4290060" y="1623060"/>
            <a:chExt cx="4076700" cy="4076700"/>
          </a:xfrm>
          <a:solidFill>
            <a:srgbClr val="FFFFFF">
              <a:alpha val="50196"/>
            </a:srgbClr>
          </a:solidFill>
        </p:grpSpPr>
        <p:sp>
          <p:nvSpPr>
            <p:cNvPr id="41" name="椭圆 40"/>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2" name="空心弧 41"/>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3" name="空心弧 42"/>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4" name="空心弧 43"/>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5" name="空心弧 44"/>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46" name="组合 45"/>
          <p:cNvGrpSpPr/>
          <p:nvPr/>
        </p:nvGrpSpPr>
        <p:grpSpPr>
          <a:xfrm>
            <a:off x="2329091" y="3742009"/>
            <a:ext cx="557936" cy="557936"/>
            <a:chOff x="4290060" y="1623060"/>
            <a:chExt cx="4076700" cy="4076700"/>
          </a:xfrm>
          <a:solidFill>
            <a:srgbClr val="FFFFFF">
              <a:alpha val="50196"/>
            </a:srgbClr>
          </a:solidFill>
        </p:grpSpPr>
        <p:sp>
          <p:nvSpPr>
            <p:cNvPr id="47" name="椭圆 46"/>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空心弧 47"/>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49" name="空心弧 48"/>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50" name="空心弧 49"/>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51" name="文本框 261"/>
          <p:cNvSpPr txBox="1">
            <a:spLocks noChangeArrowheads="1"/>
          </p:cNvSpPr>
          <p:nvPr/>
        </p:nvSpPr>
        <p:spPr bwMode="auto">
          <a:xfrm>
            <a:off x="3146513" y="3768584"/>
            <a:ext cx="171024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bg1"/>
                </a:solidFill>
                <a:latin typeface="方正兰亭超细黑简体" panose="02000000000000000000" pitchFamily="2" charset="-122"/>
                <a:ea typeface="方正兰亭超细黑简体" panose="02000000000000000000" pitchFamily="2" charset="-122"/>
              </a:rPr>
              <a:t>需求分析</a:t>
            </a:r>
          </a:p>
        </p:txBody>
      </p:sp>
      <p:sp>
        <p:nvSpPr>
          <p:cNvPr id="52" name="文本框 262"/>
          <p:cNvSpPr txBox="1">
            <a:spLocks noChangeArrowheads="1"/>
          </p:cNvSpPr>
          <p:nvPr/>
        </p:nvSpPr>
        <p:spPr bwMode="auto">
          <a:xfrm>
            <a:off x="2328554" y="3784300"/>
            <a:ext cx="6334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a:solidFill>
                  <a:schemeClr val="bg1"/>
                </a:solidFill>
                <a:latin typeface="方正兰亭超细黑简体" panose="02000000000000000000" pitchFamily="2" charset="-122"/>
                <a:ea typeface="方正兰亭超细黑简体" panose="02000000000000000000" pitchFamily="2" charset="-122"/>
              </a:rPr>
              <a:t>03</a:t>
            </a:r>
            <a:endParaRPr lang="zh-CN" altLang="en-US" sz="270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70" name="组合 69"/>
          <p:cNvGrpSpPr/>
          <p:nvPr/>
        </p:nvGrpSpPr>
        <p:grpSpPr>
          <a:xfrm>
            <a:off x="5444497" y="1210774"/>
            <a:ext cx="851285" cy="851285"/>
            <a:chOff x="4290060" y="1623060"/>
            <a:chExt cx="4076700" cy="4076700"/>
          </a:xfrm>
          <a:solidFill>
            <a:srgbClr val="FFFFFF">
              <a:alpha val="50196"/>
            </a:srgbClr>
          </a:solidFill>
        </p:grpSpPr>
        <p:sp>
          <p:nvSpPr>
            <p:cNvPr id="71" name="椭圆 70"/>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2" name="空心弧 71"/>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3" name="空心弧 72"/>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4" name="空心弧 73"/>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5" name="空心弧 74"/>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76" name="组合 75"/>
          <p:cNvGrpSpPr/>
          <p:nvPr/>
        </p:nvGrpSpPr>
        <p:grpSpPr>
          <a:xfrm>
            <a:off x="5591172" y="1357448"/>
            <a:ext cx="557936" cy="557936"/>
            <a:chOff x="4290060" y="1623060"/>
            <a:chExt cx="4076700" cy="4076700"/>
          </a:xfrm>
          <a:solidFill>
            <a:srgbClr val="FFFFFF">
              <a:alpha val="50196"/>
            </a:srgbClr>
          </a:solidFill>
        </p:grpSpPr>
        <p:sp>
          <p:nvSpPr>
            <p:cNvPr id="77" name="椭圆 76"/>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78" name="空心弧 77"/>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9" name="空心弧 78"/>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0" name="空心弧 79"/>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1" name="文本框 261"/>
          <p:cNvSpPr txBox="1">
            <a:spLocks noChangeArrowheads="1"/>
          </p:cNvSpPr>
          <p:nvPr/>
        </p:nvSpPr>
        <p:spPr bwMode="auto">
          <a:xfrm>
            <a:off x="6408594" y="1399739"/>
            <a:ext cx="1865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bg1"/>
                </a:solidFill>
                <a:latin typeface="方正兰亭超细黑简体" panose="02000000000000000000" pitchFamily="2" charset="-122"/>
                <a:ea typeface="方正兰亭超细黑简体" panose="02000000000000000000" pitchFamily="2" charset="-122"/>
              </a:rPr>
              <a:t>概要设计</a:t>
            </a:r>
          </a:p>
        </p:txBody>
      </p:sp>
      <p:sp>
        <p:nvSpPr>
          <p:cNvPr id="82" name="文本框 262"/>
          <p:cNvSpPr txBox="1">
            <a:spLocks noChangeArrowheads="1"/>
          </p:cNvSpPr>
          <p:nvPr/>
        </p:nvSpPr>
        <p:spPr bwMode="auto">
          <a:xfrm>
            <a:off x="5590635" y="1399739"/>
            <a:ext cx="6334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dirty="0">
                <a:solidFill>
                  <a:schemeClr val="bg1"/>
                </a:solidFill>
                <a:latin typeface="方正兰亭超细黑简体" panose="02000000000000000000" pitchFamily="2" charset="-122"/>
                <a:ea typeface="方正兰亭超细黑简体" panose="02000000000000000000" pitchFamily="2" charset="-122"/>
              </a:rPr>
              <a:t>04</a:t>
            </a:r>
            <a:endParaRPr lang="zh-CN" altLang="en-US" sz="27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60" name="组合 59">
            <a:extLst>
              <a:ext uri="{FF2B5EF4-FFF2-40B4-BE49-F238E27FC236}">
                <a16:creationId xmlns:a16="http://schemas.microsoft.com/office/drawing/2014/main" id="{C0587592-DD3C-40EB-9F70-D35DF482DF68}"/>
              </a:ext>
            </a:extLst>
          </p:cNvPr>
          <p:cNvGrpSpPr/>
          <p:nvPr/>
        </p:nvGrpSpPr>
        <p:grpSpPr>
          <a:xfrm>
            <a:off x="5406418" y="2379349"/>
            <a:ext cx="851285" cy="851285"/>
            <a:chOff x="4290060" y="1623060"/>
            <a:chExt cx="4076700" cy="4076700"/>
          </a:xfrm>
          <a:solidFill>
            <a:srgbClr val="FFFFFF">
              <a:alpha val="50196"/>
            </a:srgbClr>
          </a:solidFill>
        </p:grpSpPr>
        <p:sp>
          <p:nvSpPr>
            <p:cNvPr id="61" name="椭圆 60">
              <a:extLst>
                <a:ext uri="{FF2B5EF4-FFF2-40B4-BE49-F238E27FC236}">
                  <a16:creationId xmlns:a16="http://schemas.microsoft.com/office/drawing/2014/main" id="{DDE76D86-F550-4A25-AFA9-C697202C3228}"/>
                </a:ext>
              </a:extLst>
            </p:cNvPr>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2" name="空心弧 61">
              <a:extLst>
                <a:ext uri="{FF2B5EF4-FFF2-40B4-BE49-F238E27FC236}">
                  <a16:creationId xmlns:a16="http://schemas.microsoft.com/office/drawing/2014/main" id="{EAE81D5A-E73F-43A7-9B3A-A5944FC4E444}"/>
                </a:ext>
              </a:extLst>
            </p:cNvPr>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3" name="空心弧 62">
              <a:extLst>
                <a:ext uri="{FF2B5EF4-FFF2-40B4-BE49-F238E27FC236}">
                  <a16:creationId xmlns:a16="http://schemas.microsoft.com/office/drawing/2014/main" id="{83E55FB8-6616-47C4-873C-63CA84EEA4B8}"/>
                </a:ext>
              </a:extLst>
            </p:cNvPr>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4" name="空心弧 63">
              <a:extLst>
                <a:ext uri="{FF2B5EF4-FFF2-40B4-BE49-F238E27FC236}">
                  <a16:creationId xmlns:a16="http://schemas.microsoft.com/office/drawing/2014/main" id="{A0E039E6-35F1-45DA-B29F-F53F0B1C719F}"/>
                </a:ext>
              </a:extLst>
            </p:cNvPr>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5" name="空心弧 64">
              <a:extLst>
                <a:ext uri="{FF2B5EF4-FFF2-40B4-BE49-F238E27FC236}">
                  <a16:creationId xmlns:a16="http://schemas.microsoft.com/office/drawing/2014/main" id="{30D1841B-4AF7-4E81-A273-762BFE75428F}"/>
                </a:ext>
              </a:extLst>
            </p:cNvPr>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66" name="组合 65">
            <a:extLst>
              <a:ext uri="{FF2B5EF4-FFF2-40B4-BE49-F238E27FC236}">
                <a16:creationId xmlns:a16="http://schemas.microsoft.com/office/drawing/2014/main" id="{7AF4D751-423A-4DC7-BAB7-2103EAE5ECC6}"/>
              </a:ext>
            </a:extLst>
          </p:cNvPr>
          <p:cNvGrpSpPr/>
          <p:nvPr/>
        </p:nvGrpSpPr>
        <p:grpSpPr>
          <a:xfrm>
            <a:off x="5553093" y="2526023"/>
            <a:ext cx="557936" cy="557936"/>
            <a:chOff x="4290060" y="1623060"/>
            <a:chExt cx="4076700" cy="4076700"/>
          </a:xfrm>
          <a:solidFill>
            <a:srgbClr val="FFFFFF">
              <a:alpha val="50196"/>
            </a:srgbClr>
          </a:solidFill>
        </p:grpSpPr>
        <p:sp>
          <p:nvSpPr>
            <p:cNvPr id="67" name="椭圆 66">
              <a:extLst>
                <a:ext uri="{FF2B5EF4-FFF2-40B4-BE49-F238E27FC236}">
                  <a16:creationId xmlns:a16="http://schemas.microsoft.com/office/drawing/2014/main" id="{5E1BC23A-3FA4-4FC6-A9FA-06D0BDBDA371}"/>
                </a:ext>
              </a:extLst>
            </p:cNvPr>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8" name="空心弧 67">
              <a:extLst>
                <a:ext uri="{FF2B5EF4-FFF2-40B4-BE49-F238E27FC236}">
                  <a16:creationId xmlns:a16="http://schemas.microsoft.com/office/drawing/2014/main" id="{4486779E-F6F2-4067-A37A-0F673B8A8156}"/>
                </a:ext>
              </a:extLst>
            </p:cNvPr>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69" name="空心弧 68">
              <a:extLst>
                <a:ext uri="{FF2B5EF4-FFF2-40B4-BE49-F238E27FC236}">
                  <a16:creationId xmlns:a16="http://schemas.microsoft.com/office/drawing/2014/main" id="{69207266-2655-45BD-A375-D1FCE4E8EF91}"/>
                </a:ext>
              </a:extLst>
            </p:cNvPr>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3" name="空心弧 82">
              <a:extLst>
                <a:ext uri="{FF2B5EF4-FFF2-40B4-BE49-F238E27FC236}">
                  <a16:creationId xmlns:a16="http://schemas.microsoft.com/office/drawing/2014/main" id="{8B335124-981D-4D9C-A8C1-3477811B0B6B}"/>
                </a:ext>
              </a:extLst>
            </p:cNvPr>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84" name="文本框 261">
            <a:extLst>
              <a:ext uri="{FF2B5EF4-FFF2-40B4-BE49-F238E27FC236}">
                <a16:creationId xmlns:a16="http://schemas.microsoft.com/office/drawing/2014/main" id="{F1073672-0D1D-4D46-A4F3-CC10DD6B8D58}"/>
              </a:ext>
            </a:extLst>
          </p:cNvPr>
          <p:cNvSpPr txBox="1">
            <a:spLocks noChangeArrowheads="1"/>
          </p:cNvSpPr>
          <p:nvPr/>
        </p:nvSpPr>
        <p:spPr bwMode="auto">
          <a:xfrm>
            <a:off x="6370515" y="2568314"/>
            <a:ext cx="1865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bg1"/>
                </a:solidFill>
                <a:latin typeface="方正兰亭超细黑简体" panose="02000000000000000000" pitchFamily="2" charset="-122"/>
                <a:ea typeface="方正兰亭超细黑简体" panose="02000000000000000000" pitchFamily="2" charset="-122"/>
              </a:rPr>
              <a:t>详细设计</a:t>
            </a:r>
          </a:p>
        </p:txBody>
      </p:sp>
      <p:sp>
        <p:nvSpPr>
          <p:cNvPr id="85" name="文本框 262">
            <a:extLst>
              <a:ext uri="{FF2B5EF4-FFF2-40B4-BE49-F238E27FC236}">
                <a16:creationId xmlns:a16="http://schemas.microsoft.com/office/drawing/2014/main" id="{B1B0A030-D1CA-44D0-B5EE-F3C94CF98BBE}"/>
              </a:ext>
            </a:extLst>
          </p:cNvPr>
          <p:cNvSpPr txBox="1">
            <a:spLocks noChangeArrowheads="1"/>
          </p:cNvSpPr>
          <p:nvPr/>
        </p:nvSpPr>
        <p:spPr bwMode="auto">
          <a:xfrm>
            <a:off x="5552556" y="2568314"/>
            <a:ext cx="6334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dirty="0">
                <a:solidFill>
                  <a:schemeClr val="bg1"/>
                </a:solidFill>
                <a:latin typeface="方正兰亭超细黑简体" panose="02000000000000000000" pitchFamily="2" charset="-122"/>
                <a:ea typeface="方正兰亭超细黑简体" panose="02000000000000000000" pitchFamily="2" charset="-122"/>
              </a:rPr>
              <a:t>05</a:t>
            </a:r>
            <a:endParaRPr lang="zh-CN" altLang="en-US" sz="27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99" name="组合 98">
            <a:extLst>
              <a:ext uri="{FF2B5EF4-FFF2-40B4-BE49-F238E27FC236}">
                <a16:creationId xmlns:a16="http://schemas.microsoft.com/office/drawing/2014/main" id="{30C08E5A-6CCE-4B88-9262-D5FDD0FD2CD7}"/>
              </a:ext>
            </a:extLst>
          </p:cNvPr>
          <p:cNvGrpSpPr/>
          <p:nvPr/>
        </p:nvGrpSpPr>
        <p:grpSpPr>
          <a:xfrm>
            <a:off x="5406418" y="3486660"/>
            <a:ext cx="851285" cy="851285"/>
            <a:chOff x="4290060" y="1623060"/>
            <a:chExt cx="4076700" cy="4076700"/>
          </a:xfrm>
          <a:solidFill>
            <a:srgbClr val="FFFFFF">
              <a:alpha val="50196"/>
            </a:srgbClr>
          </a:solidFill>
        </p:grpSpPr>
        <p:sp>
          <p:nvSpPr>
            <p:cNvPr id="100" name="椭圆 99">
              <a:extLst>
                <a:ext uri="{FF2B5EF4-FFF2-40B4-BE49-F238E27FC236}">
                  <a16:creationId xmlns:a16="http://schemas.microsoft.com/office/drawing/2014/main" id="{32E1CDA9-1EE3-46D9-9702-39194B98C57E}"/>
                </a:ext>
              </a:extLst>
            </p:cNvPr>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1" name="空心弧 100">
              <a:extLst>
                <a:ext uri="{FF2B5EF4-FFF2-40B4-BE49-F238E27FC236}">
                  <a16:creationId xmlns:a16="http://schemas.microsoft.com/office/drawing/2014/main" id="{08D57C72-5BD0-40ED-9370-611C396A327E}"/>
                </a:ext>
              </a:extLst>
            </p:cNvPr>
            <p:cNvSpPr/>
            <p:nvPr/>
          </p:nvSpPr>
          <p:spPr>
            <a:xfrm>
              <a:off x="4290060" y="1623060"/>
              <a:ext cx="4076700" cy="4076700"/>
            </a:xfrm>
            <a:prstGeom prst="blockArc">
              <a:avLst>
                <a:gd name="adj1" fmla="val 16931517"/>
                <a:gd name="adj2" fmla="val 778292"/>
                <a:gd name="adj3" fmla="val 204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02" name="空心弧 101">
              <a:extLst>
                <a:ext uri="{FF2B5EF4-FFF2-40B4-BE49-F238E27FC236}">
                  <a16:creationId xmlns:a16="http://schemas.microsoft.com/office/drawing/2014/main" id="{678C407B-3ADA-4121-8E43-5E12F7BDA2EA}"/>
                </a:ext>
              </a:extLst>
            </p:cNvPr>
            <p:cNvSpPr/>
            <p:nvPr/>
          </p:nvSpPr>
          <p:spPr>
            <a:xfrm>
              <a:off x="4290060" y="1623060"/>
              <a:ext cx="4076700" cy="4076700"/>
            </a:xfrm>
            <a:prstGeom prst="blockArc">
              <a:avLst>
                <a:gd name="adj1" fmla="val 1806163"/>
                <a:gd name="adj2" fmla="val 7671884"/>
                <a:gd name="adj3" fmla="val 189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03" name="空心弧 102">
              <a:extLst>
                <a:ext uri="{FF2B5EF4-FFF2-40B4-BE49-F238E27FC236}">
                  <a16:creationId xmlns:a16="http://schemas.microsoft.com/office/drawing/2014/main" id="{7DD8C07A-29A5-44B3-9DB7-53074F66D54C}"/>
                </a:ext>
              </a:extLst>
            </p:cNvPr>
            <p:cNvSpPr/>
            <p:nvPr/>
          </p:nvSpPr>
          <p:spPr>
            <a:xfrm>
              <a:off x="4290060" y="1623060"/>
              <a:ext cx="4076700" cy="4076700"/>
            </a:xfrm>
            <a:prstGeom prst="blockArc">
              <a:avLst>
                <a:gd name="adj1" fmla="val 12601397"/>
                <a:gd name="adj2" fmla="val 16184346"/>
                <a:gd name="adj3" fmla="val 199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04" name="空心弧 103">
              <a:extLst>
                <a:ext uri="{FF2B5EF4-FFF2-40B4-BE49-F238E27FC236}">
                  <a16:creationId xmlns:a16="http://schemas.microsoft.com/office/drawing/2014/main" id="{4A466D98-7B23-4416-82E8-103D82253C54}"/>
                </a:ext>
              </a:extLst>
            </p:cNvPr>
            <p:cNvSpPr/>
            <p:nvPr/>
          </p:nvSpPr>
          <p:spPr>
            <a:xfrm>
              <a:off x="4290060" y="1623060"/>
              <a:ext cx="4076700" cy="4076700"/>
            </a:xfrm>
            <a:prstGeom prst="blockArc">
              <a:avLst>
                <a:gd name="adj1" fmla="val 8236269"/>
                <a:gd name="adj2" fmla="val 12041164"/>
                <a:gd name="adj3" fmla="val 18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105" name="组合 104">
            <a:extLst>
              <a:ext uri="{FF2B5EF4-FFF2-40B4-BE49-F238E27FC236}">
                <a16:creationId xmlns:a16="http://schemas.microsoft.com/office/drawing/2014/main" id="{9793A628-6D1E-472B-A8F3-986E10DB8760}"/>
              </a:ext>
            </a:extLst>
          </p:cNvPr>
          <p:cNvGrpSpPr/>
          <p:nvPr/>
        </p:nvGrpSpPr>
        <p:grpSpPr>
          <a:xfrm>
            <a:off x="5553093" y="3633334"/>
            <a:ext cx="557936" cy="557936"/>
            <a:chOff x="4290060" y="1623060"/>
            <a:chExt cx="4076700" cy="4076700"/>
          </a:xfrm>
          <a:solidFill>
            <a:srgbClr val="FFFFFF">
              <a:alpha val="50196"/>
            </a:srgbClr>
          </a:solidFill>
        </p:grpSpPr>
        <p:sp>
          <p:nvSpPr>
            <p:cNvPr id="106" name="椭圆 105">
              <a:extLst>
                <a:ext uri="{FF2B5EF4-FFF2-40B4-BE49-F238E27FC236}">
                  <a16:creationId xmlns:a16="http://schemas.microsoft.com/office/drawing/2014/main" id="{BFAF169B-32CA-49E9-A7EE-0B7E9B63FD0A}"/>
                </a:ext>
              </a:extLst>
            </p:cNvPr>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07" name="空心弧 106">
              <a:extLst>
                <a:ext uri="{FF2B5EF4-FFF2-40B4-BE49-F238E27FC236}">
                  <a16:creationId xmlns:a16="http://schemas.microsoft.com/office/drawing/2014/main" id="{257EB83E-83F1-4D59-A4C0-FCAA593C399F}"/>
                </a:ext>
              </a:extLst>
            </p:cNvPr>
            <p:cNvSpPr/>
            <p:nvPr/>
          </p:nvSpPr>
          <p:spPr>
            <a:xfrm>
              <a:off x="4290060" y="1623060"/>
              <a:ext cx="4076700" cy="4076700"/>
            </a:xfrm>
            <a:prstGeom prst="blockArc">
              <a:avLst>
                <a:gd name="adj1" fmla="val 19681661"/>
                <a:gd name="adj2" fmla="val 5685163"/>
                <a:gd name="adj3" fmla="val 272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08" name="空心弧 107">
              <a:extLst>
                <a:ext uri="{FF2B5EF4-FFF2-40B4-BE49-F238E27FC236}">
                  <a16:creationId xmlns:a16="http://schemas.microsoft.com/office/drawing/2014/main" id="{9C2C2C9A-306D-4DCB-80D3-614D265B969B}"/>
                </a:ext>
              </a:extLst>
            </p:cNvPr>
            <p:cNvSpPr/>
            <p:nvPr/>
          </p:nvSpPr>
          <p:spPr>
            <a:xfrm>
              <a:off x="4290060" y="1623060"/>
              <a:ext cx="4076700" cy="4076700"/>
            </a:xfrm>
            <a:prstGeom prst="blockArc">
              <a:avLst>
                <a:gd name="adj1" fmla="val 12068090"/>
                <a:gd name="adj2" fmla="val 18473715"/>
                <a:gd name="adj3" fmla="val 271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09" name="空心弧 108">
              <a:extLst>
                <a:ext uri="{FF2B5EF4-FFF2-40B4-BE49-F238E27FC236}">
                  <a16:creationId xmlns:a16="http://schemas.microsoft.com/office/drawing/2014/main" id="{3EBE8F0C-0F5A-44C0-92E1-52CD38EAE69F}"/>
                </a:ext>
              </a:extLst>
            </p:cNvPr>
            <p:cNvSpPr/>
            <p:nvPr/>
          </p:nvSpPr>
          <p:spPr>
            <a:xfrm>
              <a:off x="4290060" y="1623060"/>
              <a:ext cx="4076700" cy="4076700"/>
            </a:xfrm>
            <a:prstGeom prst="blockArc">
              <a:avLst>
                <a:gd name="adj1" fmla="val 7038442"/>
                <a:gd name="adj2" fmla="val 10845693"/>
                <a:gd name="adj3" fmla="val 291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10" name="文本框 261">
            <a:extLst>
              <a:ext uri="{FF2B5EF4-FFF2-40B4-BE49-F238E27FC236}">
                <a16:creationId xmlns:a16="http://schemas.microsoft.com/office/drawing/2014/main" id="{708006DD-5D9F-4799-89B7-F04BDD515D91}"/>
              </a:ext>
            </a:extLst>
          </p:cNvPr>
          <p:cNvSpPr txBox="1">
            <a:spLocks noChangeArrowheads="1"/>
          </p:cNvSpPr>
          <p:nvPr/>
        </p:nvSpPr>
        <p:spPr bwMode="auto">
          <a:xfrm>
            <a:off x="6370515" y="3675625"/>
            <a:ext cx="1865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2400" dirty="0">
                <a:solidFill>
                  <a:schemeClr val="bg1"/>
                </a:solidFill>
                <a:latin typeface="方正兰亭超细黑简体" panose="02000000000000000000" pitchFamily="2" charset="-122"/>
                <a:ea typeface="方正兰亭超细黑简体" panose="02000000000000000000" pitchFamily="2" charset="-122"/>
              </a:rPr>
              <a:t>应用展示</a:t>
            </a:r>
          </a:p>
        </p:txBody>
      </p:sp>
      <p:sp>
        <p:nvSpPr>
          <p:cNvPr id="111" name="文本框 262">
            <a:extLst>
              <a:ext uri="{FF2B5EF4-FFF2-40B4-BE49-F238E27FC236}">
                <a16:creationId xmlns:a16="http://schemas.microsoft.com/office/drawing/2014/main" id="{90E120EC-22F4-40E0-A680-8D01D3267613}"/>
              </a:ext>
            </a:extLst>
          </p:cNvPr>
          <p:cNvSpPr txBox="1">
            <a:spLocks noChangeArrowheads="1"/>
          </p:cNvSpPr>
          <p:nvPr/>
        </p:nvSpPr>
        <p:spPr bwMode="auto">
          <a:xfrm>
            <a:off x="5552556" y="3675625"/>
            <a:ext cx="633413"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700" dirty="0">
                <a:solidFill>
                  <a:schemeClr val="bg1"/>
                </a:solidFill>
                <a:latin typeface="方正兰亭超细黑简体" panose="02000000000000000000" pitchFamily="2" charset="-122"/>
                <a:ea typeface="方正兰亭超细黑简体" panose="02000000000000000000" pitchFamily="2" charset="-122"/>
              </a:rPr>
              <a:t>06</a:t>
            </a:r>
            <a:endParaRPr lang="zh-CN" altLang="en-US" sz="2700" dirty="0">
              <a:solidFill>
                <a:schemeClr val="bg1"/>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2699937212"/>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743024-EEFB-43F1-B878-703923B32CD3}"/>
              </a:ext>
            </a:extLst>
          </p:cNvPr>
          <p:cNvSpPr>
            <a:spLocks noGrp="1"/>
          </p:cNvSpPr>
          <p:nvPr>
            <p:ph type="title"/>
          </p:nvPr>
        </p:nvSpPr>
        <p:spPr/>
        <p:txBody>
          <a:bodyPr/>
          <a:lstStyle/>
          <a:p>
            <a:r>
              <a:rPr lang="zh-CN" altLang="en-US" dirty="0">
                <a:solidFill>
                  <a:schemeClr val="bg1"/>
                </a:solidFill>
              </a:rPr>
              <a:t>系统软件结构设计</a:t>
            </a:r>
          </a:p>
        </p:txBody>
      </p:sp>
    </p:spTree>
    <p:extLst>
      <p:ext uri="{BB962C8B-B14F-4D97-AF65-F5344CB8AC3E}">
        <p14:creationId xmlns:p14="http://schemas.microsoft.com/office/powerpoint/2010/main" val="322366742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2D0BD-3087-44BB-A599-39E68C7CDB01}"/>
              </a:ext>
            </a:extLst>
          </p:cNvPr>
          <p:cNvSpPr>
            <a:spLocks noGrp="1"/>
          </p:cNvSpPr>
          <p:nvPr>
            <p:ph type="title"/>
          </p:nvPr>
        </p:nvSpPr>
        <p:spPr/>
        <p:txBody>
          <a:bodyPr/>
          <a:lstStyle/>
          <a:p>
            <a:r>
              <a:rPr lang="zh-CN" altLang="en-US" dirty="0">
                <a:solidFill>
                  <a:schemeClr val="bg1"/>
                </a:solidFill>
              </a:rPr>
              <a:t>接口设计</a:t>
            </a:r>
          </a:p>
        </p:txBody>
      </p:sp>
    </p:spTree>
    <p:extLst>
      <p:ext uri="{BB962C8B-B14F-4D97-AF65-F5344CB8AC3E}">
        <p14:creationId xmlns:p14="http://schemas.microsoft.com/office/powerpoint/2010/main" val="19603658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BB934-AB11-498B-B7FF-0E6D1DDFE30C}"/>
              </a:ext>
            </a:extLst>
          </p:cNvPr>
          <p:cNvSpPr>
            <a:spLocks noGrp="1"/>
          </p:cNvSpPr>
          <p:nvPr>
            <p:ph type="title"/>
          </p:nvPr>
        </p:nvSpPr>
        <p:spPr/>
        <p:txBody>
          <a:bodyPr/>
          <a:lstStyle/>
          <a:p>
            <a:r>
              <a:rPr lang="zh-CN" altLang="en-US" dirty="0">
                <a:solidFill>
                  <a:schemeClr val="bg1"/>
                </a:solidFill>
              </a:rPr>
              <a:t>界面设计</a:t>
            </a:r>
          </a:p>
        </p:txBody>
      </p:sp>
      <p:sp>
        <p:nvSpPr>
          <p:cNvPr id="3" name="内容占位符 2">
            <a:extLst>
              <a:ext uri="{FF2B5EF4-FFF2-40B4-BE49-F238E27FC236}">
                <a16:creationId xmlns:a16="http://schemas.microsoft.com/office/drawing/2014/main" id="{B9A15FB0-7BD6-4EE1-9FFC-A716FCD54F7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4522249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86166-B1BF-4329-9004-8868625926DE}"/>
              </a:ext>
            </a:extLst>
          </p:cNvPr>
          <p:cNvSpPr>
            <a:spLocks noGrp="1"/>
          </p:cNvSpPr>
          <p:nvPr>
            <p:ph type="title"/>
          </p:nvPr>
        </p:nvSpPr>
        <p:spPr/>
        <p:txBody>
          <a:bodyPr/>
          <a:lstStyle/>
          <a:p>
            <a:r>
              <a:rPr lang="zh-CN" altLang="en-US" dirty="0">
                <a:solidFill>
                  <a:schemeClr val="bg1"/>
                </a:solidFill>
              </a:rPr>
              <a:t>数据库设计</a:t>
            </a:r>
          </a:p>
        </p:txBody>
      </p:sp>
    </p:spTree>
    <p:extLst>
      <p:ext uri="{BB962C8B-B14F-4D97-AF65-F5344CB8AC3E}">
        <p14:creationId xmlns:p14="http://schemas.microsoft.com/office/powerpoint/2010/main" val="17697847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F9BE6C-4C6A-4E2F-A55D-83F597C68ED2}"/>
              </a:ext>
            </a:extLst>
          </p:cNvPr>
          <p:cNvSpPr>
            <a:spLocks noGrp="1"/>
          </p:cNvSpPr>
          <p:nvPr>
            <p:ph type="title"/>
          </p:nvPr>
        </p:nvSpPr>
        <p:spPr/>
        <p:txBody>
          <a:bodyPr/>
          <a:lstStyle/>
          <a:p>
            <a:r>
              <a:rPr lang="zh-CN" altLang="en-US" dirty="0">
                <a:solidFill>
                  <a:schemeClr val="bg1"/>
                </a:solidFill>
              </a:rPr>
              <a:t>系统出错处理设置</a:t>
            </a:r>
          </a:p>
        </p:txBody>
      </p:sp>
      <p:sp>
        <p:nvSpPr>
          <p:cNvPr id="3" name="内容占位符 2">
            <a:extLst>
              <a:ext uri="{FF2B5EF4-FFF2-40B4-BE49-F238E27FC236}">
                <a16:creationId xmlns:a16="http://schemas.microsoft.com/office/drawing/2014/main" id="{95923B09-EC5F-4D6E-949D-3E0461F134F1}"/>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3159576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08643" y="1456322"/>
            <a:ext cx="2114550" cy="2114550"/>
            <a:chOff x="4290060" y="1623060"/>
            <a:chExt cx="4076700" cy="4076700"/>
          </a:xfrm>
          <a:solidFill>
            <a:srgbClr val="FFFFFF">
              <a:alpha val="50196"/>
            </a:srgbClr>
          </a:solidFill>
        </p:grpSpPr>
        <p:sp>
          <p:nvSpPr>
            <p:cNvPr id="5" name="椭圆 4"/>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空心弧 5"/>
            <p:cNvSpPr/>
            <p:nvPr/>
          </p:nvSpPr>
          <p:spPr>
            <a:xfrm>
              <a:off x="4290060" y="1623060"/>
              <a:ext cx="4076700" cy="4076700"/>
            </a:xfrm>
            <a:prstGeom prst="blockArc">
              <a:avLst>
                <a:gd name="adj1" fmla="val 16931517"/>
                <a:gd name="adj2" fmla="val 769583"/>
                <a:gd name="adj3" fmla="val 5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 name="空心弧 6"/>
            <p:cNvSpPr/>
            <p:nvPr/>
          </p:nvSpPr>
          <p:spPr>
            <a:xfrm>
              <a:off x="4290060" y="1623060"/>
              <a:ext cx="4076700" cy="4076700"/>
            </a:xfrm>
            <a:prstGeom prst="blockArc">
              <a:avLst>
                <a:gd name="adj1" fmla="val 1837630"/>
                <a:gd name="adj2" fmla="val 7591569"/>
                <a:gd name="adj3" fmla="val 3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 name="空心弧 7"/>
            <p:cNvSpPr/>
            <p:nvPr/>
          </p:nvSpPr>
          <p:spPr>
            <a:xfrm>
              <a:off x="4290060" y="1623060"/>
              <a:ext cx="4076700" cy="4076700"/>
            </a:xfrm>
            <a:prstGeom prst="blockArc">
              <a:avLst>
                <a:gd name="adj1" fmla="val 12662719"/>
                <a:gd name="adj2" fmla="val 15581033"/>
                <a:gd name="adj3" fmla="val 3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 name="空心弧 8"/>
            <p:cNvSpPr/>
            <p:nvPr/>
          </p:nvSpPr>
          <p:spPr>
            <a:xfrm>
              <a:off x="4290060" y="1623060"/>
              <a:ext cx="4076700" cy="4076700"/>
            </a:xfrm>
            <a:prstGeom prst="blockArc">
              <a:avLst>
                <a:gd name="adj1" fmla="val 8236269"/>
                <a:gd name="adj2" fmla="val 12105286"/>
                <a:gd name="adj3" fmla="val 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10" name="组合 9"/>
          <p:cNvGrpSpPr/>
          <p:nvPr/>
        </p:nvGrpSpPr>
        <p:grpSpPr>
          <a:xfrm>
            <a:off x="1472974" y="1820653"/>
            <a:ext cx="1385888" cy="1385888"/>
            <a:chOff x="4290060" y="1623060"/>
            <a:chExt cx="4076700" cy="4076700"/>
          </a:xfrm>
          <a:solidFill>
            <a:srgbClr val="FFFFFF">
              <a:alpha val="50196"/>
            </a:srgbClr>
          </a:solidFill>
        </p:grpSpPr>
        <p:sp>
          <p:nvSpPr>
            <p:cNvPr id="11" name="椭圆 10"/>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空心弧 11"/>
            <p:cNvSpPr/>
            <p:nvPr/>
          </p:nvSpPr>
          <p:spPr>
            <a:xfrm>
              <a:off x="4290060" y="1623060"/>
              <a:ext cx="4076700" cy="4076700"/>
            </a:xfrm>
            <a:prstGeom prst="blockArc">
              <a:avLst>
                <a:gd name="adj1" fmla="val 19790447"/>
                <a:gd name="adj2" fmla="val 5694414"/>
                <a:gd name="adj3" fmla="val 4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空心弧 12"/>
            <p:cNvSpPr/>
            <p:nvPr/>
          </p:nvSpPr>
          <p:spPr>
            <a:xfrm>
              <a:off x="4290060" y="1623060"/>
              <a:ext cx="4076700" cy="4076700"/>
            </a:xfrm>
            <a:prstGeom prst="blockArc">
              <a:avLst>
                <a:gd name="adj1" fmla="val 12164466"/>
                <a:gd name="adj2" fmla="val 17961330"/>
                <a:gd name="adj3" fmla="val 3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空心弧 13"/>
            <p:cNvSpPr/>
            <p:nvPr/>
          </p:nvSpPr>
          <p:spPr>
            <a:xfrm>
              <a:off x="4290060" y="1623060"/>
              <a:ext cx="4076700" cy="4076700"/>
            </a:xfrm>
            <a:prstGeom prst="blockArc">
              <a:avLst>
                <a:gd name="adj1" fmla="val 7061968"/>
                <a:gd name="adj2" fmla="val 10784229"/>
                <a:gd name="adj3" fmla="val 3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5" name="文本框 32"/>
          <p:cNvSpPr txBox="1">
            <a:spLocks noChangeArrowheads="1"/>
          </p:cNvSpPr>
          <p:nvPr/>
        </p:nvSpPr>
        <p:spPr bwMode="auto">
          <a:xfrm>
            <a:off x="3414712" y="1960960"/>
            <a:ext cx="4663679"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050" dirty="0">
                <a:solidFill>
                  <a:schemeClr val="bg1"/>
                </a:solidFill>
                <a:latin typeface="方正兰亭超细黑简体" panose="02000000000000000000" pitchFamily="2" charset="-122"/>
                <a:ea typeface="方正兰亭超细黑简体" panose="02000000000000000000" pitchFamily="2" charset="-122"/>
              </a:rPr>
              <a:t>详细设计</a:t>
            </a:r>
          </a:p>
        </p:txBody>
      </p:sp>
      <p:sp>
        <p:nvSpPr>
          <p:cNvPr id="16" name="文本框 33"/>
          <p:cNvSpPr txBox="1">
            <a:spLocks noChangeArrowheads="1"/>
          </p:cNvSpPr>
          <p:nvPr/>
        </p:nvSpPr>
        <p:spPr bwMode="auto">
          <a:xfrm>
            <a:off x="1640682" y="2016919"/>
            <a:ext cx="132278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dirty="0">
                <a:solidFill>
                  <a:schemeClr val="bg1"/>
                </a:solidFill>
                <a:latin typeface="方正兰亭超细黑简体" panose="02000000000000000000" pitchFamily="2" charset="-122"/>
                <a:ea typeface="方正兰亭超细黑简体" panose="02000000000000000000" pitchFamily="2" charset="-122"/>
              </a:rPr>
              <a:t>05</a:t>
            </a:r>
            <a:endParaRPr lang="zh-CN" altLang="en-US" sz="60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17" name="直接连接符 16"/>
          <p:cNvCxnSpPr/>
          <p:nvPr/>
        </p:nvCxnSpPr>
        <p:spPr>
          <a:xfrm>
            <a:off x="3525441" y="2631281"/>
            <a:ext cx="4408884"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304893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5"/>
                                        </p:tgtEl>
                                        <p:attrNameLst>
                                          <p:attrName>ppt_y</p:attrName>
                                        </p:attrNameLst>
                                      </p:cBhvr>
                                      <p:tavLst>
                                        <p:tav tm="0">
                                          <p:val>
                                            <p:strVal val="#ppt_y"/>
                                          </p:val>
                                        </p:tav>
                                        <p:tav tm="100000">
                                          <p:val>
                                            <p:strVal val="#ppt_y"/>
                                          </p:val>
                                        </p:tav>
                                      </p:tavLst>
                                    </p:anim>
                                    <p:anim calcmode="lin" valueType="num">
                                      <p:cBhvr>
                                        <p:cTn id="24"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59652E-9E0A-406A-9CA2-92E0414D9094}"/>
              </a:ext>
            </a:extLst>
          </p:cNvPr>
          <p:cNvSpPr>
            <a:spLocks noGrp="1"/>
          </p:cNvSpPr>
          <p:nvPr>
            <p:ph type="title"/>
          </p:nvPr>
        </p:nvSpPr>
        <p:spPr/>
        <p:txBody>
          <a:bodyPr/>
          <a:lstStyle/>
          <a:p>
            <a:r>
              <a:rPr lang="zh-CN" altLang="en-US" dirty="0">
                <a:solidFill>
                  <a:schemeClr val="bg1"/>
                </a:solidFill>
              </a:rPr>
              <a:t>类设计</a:t>
            </a:r>
          </a:p>
        </p:txBody>
      </p:sp>
    </p:spTree>
    <p:extLst>
      <p:ext uri="{BB962C8B-B14F-4D97-AF65-F5344CB8AC3E}">
        <p14:creationId xmlns:p14="http://schemas.microsoft.com/office/powerpoint/2010/main" val="398781572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CAD04-42B4-4A3D-A1B8-40895CD6B7D1}"/>
              </a:ext>
            </a:extLst>
          </p:cNvPr>
          <p:cNvSpPr>
            <a:spLocks noGrp="1"/>
          </p:cNvSpPr>
          <p:nvPr>
            <p:ph type="title"/>
          </p:nvPr>
        </p:nvSpPr>
        <p:spPr/>
        <p:txBody>
          <a:bodyPr/>
          <a:lstStyle/>
          <a:p>
            <a:r>
              <a:rPr lang="zh-CN" altLang="en-US" dirty="0">
                <a:solidFill>
                  <a:schemeClr val="bg1"/>
                </a:solidFill>
              </a:rPr>
              <a:t>模块设计</a:t>
            </a:r>
          </a:p>
        </p:txBody>
      </p:sp>
      <p:sp>
        <p:nvSpPr>
          <p:cNvPr id="3" name="内容占位符 2">
            <a:extLst>
              <a:ext uri="{FF2B5EF4-FFF2-40B4-BE49-F238E27FC236}">
                <a16:creationId xmlns:a16="http://schemas.microsoft.com/office/drawing/2014/main" id="{02CFFB4B-F9C1-4E02-AA45-CF12B309604B}"/>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21676276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08643" y="1456322"/>
            <a:ext cx="2114550" cy="2114550"/>
            <a:chOff x="4290060" y="1623060"/>
            <a:chExt cx="4076700" cy="4076700"/>
          </a:xfrm>
          <a:solidFill>
            <a:srgbClr val="FFFFFF">
              <a:alpha val="50196"/>
            </a:srgbClr>
          </a:solidFill>
        </p:grpSpPr>
        <p:sp>
          <p:nvSpPr>
            <p:cNvPr id="5" name="椭圆 4"/>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空心弧 5"/>
            <p:cNvSpPr/>
            <p:nvPr/>
          </p:nvSpPr>
          <p:spPr>
            <a:xfrm>
              <a:off x="4290060" y="1623060"/>
              <a:ext cx="4076700" cy="4076700"/>
            </a:xfrm>
            <a:prstGeom prst="blockArc">
              <a:avLst>
                <a:gd name="adj1" fmla="val 16931517"/>
                <a:gd name="adj2" fmla="val 769583"/>
                <a:gd name="adj3" fmla="val 5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 name="空心弧 6"/>
            <p:cNvSpPr/>
            <p:nvPr/>
          </p:nvSpPr>
          <p:spPr>
            <a:xfrm>
              <a:off x="4290060" y="1623060"/>
              <a:ext cx="4076700" cy="4076700"/>
            </a:xfrm>
            <a:prstGeom prst="blockArc">
              <a:avLst>
                <a:gd name="adj1" fmla="val 1837630"/>
                <a:gd name="adj2" fmla="val 7591569"/>
                <a:gd name="adj3" fmla="val 3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 name="空心弧 7"/>
            <p:cNvSpPr/>
            <p:nvPr/>
          </p:nvSpPr>
          <p:spPr>
            <a:xfrm>
              <a:off x="4290060" y="1623060"/>
              <a:ext cx="4076700" cy="4076700"/>
            </a:xfrm>
            <a:prstGeom prst="blockArc">
              <a:avLst>
                <a:gd name="adj1" fmla="val 12662719"/>
                <a:gd name="adj2" fmla="val 15581033"/>
                <a:gd name="adj3" fmla="val 3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 name="空心弧 8"/>
            <p:cNvSpPr/>
            <p:nvPr/>
          </p:nvSpPr>
          <p:spPr>
            <a:xfrm>
              <a:off x="4290060" y="1623060"/>
              <a:ext cx="4076700" cy="4076700"/>
            </a:xfrm>
            <a:prstGeom prst="blockArc">
              <a:avLst>
                <a:gd name="adj1" fmla="val 8236269"/>
                <a:gd name="adj2" fmla="val 12105286"/>
                <a:gd name="adj3" fmla="val 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10" name="组合 9"/>
          <p:cNvGrpSpPr/>
          <p:nvPr/>
        </p:nvGrpSpPr>
        <p:grpSpPr>
          <a:xfrm>
            <a:off x="1472974" y="1820653"/>
            <a:ext cx="1385888" cy="1385888"/>
            <a:chOff x="4290060" y="1623060"/>
            <a:chExt cx="4076700" cy="4076700"/>
          </a:xfrm>
          <a:solidFill>
            <a:srgbClr val="FFFFFF">
              <a:alpha val="50196"/>
            </a:srgbClr>
          </a:solidFill>
        </p:grpSpPr>
        <p:sp>
          <p:nvSpPr>
            <p:cNvPr id="11" name="椭圆 10"/>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空心弧 11"/>
            <p:cNvSpPr/>
            <p:nvPr/>
          </p:nvSpPr>
          <p:spPr>
            <a:xfrm>
              <a:off x="4290060" y="1623060"/>
              <a:ext cx="4076700" cy="4076700"/>
            </a:xfrm>
            <a:prstGeom prst="blockArc">
              <a:avLst>
                <a:gd name="adj1" fmla="val 19790447"/>
                <a:gd name="adj2" fmla="val 5694414"/>
                <a:gd name="adj3" fmla="val 4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空心弧 12"/>
            <p:cNvSpPr/>
            <p:nvPr/>
          </p:nvSpPr>
          <p:spPr>
            <a:xfrm>
              <a:off x="4290060" y="1623060"/>
              <a:ext cx="4076700" cy="4076700"/>
            </a:xfrm>
            <a:prstGeom prst="blockArc">
              <a:avLst>
                <a:gd name="adj1" fmla="val 12164466"/>
                <a:gd name="adj2" fmla="val 17961330"/>
                <a:gd name="adj3" fmla="val 3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空心弧 13"/>
            <p:cNvSpPr/>
            <p:nvPr/>
          </p:nvSpPr>
          <p:spPr>
            <a:xfrm>
              <a:off x="4290060" y="1623060"/>
              <a:ext cx="4076700" cy="4076700"/>
            </a:xfrm>
            <a:prstGeom prst="blockArc">
              <a:avLst>
                <a:gd name="adj1" fmla="val 7061968"/>
                <a:gd name="adj2" fmla="val 10784229"/>
                <a:gd name="adj3" fmla="val 3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5" name="文本框 32"/>
          <p:cNvSpPr txBox="1">
            <a:spLocks noChangeArrowheads="1"/>
          </p:cNvSpPr>
          <p:nvPr/>
        </p:nvSpPr>
        <p:spPr bwMode="auto">
          <a:xfrm>
            <a:off x="3414712" y="1960960"/>
            <a:ext cx="4663679"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050" dirty="0">
                <a:solidFill>
                  <a:schemeClr val="bg1"/>
                </a:solidFill>
                <a:latin typeface="方正兰亭超细黑简体" panose="02000000000000000000" pitchFamily="2" charset="-122"/>
                <a:ea typeface="方正兰亭超细黑简体" panose="02000000000000000000" pitchFamily="2" charset="-122"/>
              </a:rPr>
              <a:t>项目展示</a:t>
            </a:r>
          </a:p>
        </p:txBody>
      </p:sp>
      <p:sp>
        <p:nvSpPr>
          <p:cNvPr id="16" name="文本框 33"/>
          <p:cNvSpPr txBox="1">
            <a:spLocks noChangeArrowheads="1"/>
          </p:cNvSpPr>
          <p:nvPr/>
        </p:nvSpPr>
        <p:spPr bwMode="auto">
          <a:xfrm>
            <a:off x="1640682" y="2016919"/>
            <a:ext cx="132278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dirty="0">
                <a:solidFill>
                  <a:schemeClr val="bg1"/>
                </a:solidFill>
                <a:latin typeface="方正兰亭超细黑简体" panose="02000000000000000000" pitchFamily="2" charset="-122"/>
                <a:ea typeface="方正兰亭超细黑简体" panose="02000000000000000000" pitchFamily="2" charset="-122"/>
              </a:rPr>
              <a:t>06</a:t>
            </a:r>
            <a:endParaRPr lang="zh-CN" altLang="en-US" sz="60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17" name="直接连接符 16"/>
          <p:cNvCxnSpPr/>
          <p:nvPr/>
        </p:nvCxnSpPr>
        <p:spPr>
          <a:xfrm>
            <a:off x="3525441" y="2631281"/>
            <a:ext cx="4408884"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1204528"/>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5"/>
                                        </p:tgtEl>
                                        <p:attrNameLst>
                                          <p:attrName>ppt_y</p:attrName>
                                        </p:attrNameLst>
                                      </p:cBhvr>
                                      <p:tavLst>
                                        <p:tav tm="0">
                                          <p:val>
                                            <p:strVal val="#ppt_y"/>
                                          </p:val>
                                        </p:tav>
                                        <p:tav tm="100000">
                                          <p:val>
                                            <p:strVal val="#ppt_y"/>
                                          </p:val>
                                        </p:tav>
                                      </p:tavLst>
                                    </p:anim>
                                    <p:anim calcmode="lin" valueType="num">
                                      <p:cBhvr>
                                        <p:cTn id="24"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70382D-537D-4B82-B8B0-DBAF566371D4}"/>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A87215F4-27C9-4015-BD94-2CB8A1CECA26}"/>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1532674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08643" y="1456322"/>
            <a:ext cx="2114550" cy="2114550"/>
            <a:chOff x="4290060" y="1623060"/>
            <a:chExt cx="4076700" cy="4076700"/>
          </a:xfrm>
          <a:solidFill>
            <a:srgbClr val="FFFFFF">
              <a:alpha val="50196"/>
            </a:srgbClr>
          </a:solidFill>
        </p:grpSpPr>
        <p:sp>
          <p:nvSpPr>
            <p:cNvPr id="5" name="椭圆 4"/>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空心弧 5"/>
            <p:cNvSpPr/>
            <p:nvPr/>
          </p:nvSpPr>
          <p:spPr>
            <a:xfrm>
              <a:off x="4290060" y="1623060"/>
              <a:ext cx="4076700" cy="4076700"/>
            </a:xfrm>
            <a:prstGeom prst="blockArc">
              <a:avLst>
                <a:gd name="adj1" fmla="val 16931517"/>
                <a:gd name="adj2" fmla="val 769583"/>
                <a:gd name="adj3" fmla="val 5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 name="空心弧 6"/>
            <p:cNvSpPr/>
            <p:nvPr/>
          </p:nvSpPr>
          <p:spPr>
            <a:xfrm>
              <a:off x="4290060" y="1623060"/>
              <a:ext cx="4076700" cy="4076700"/>
            </a:xfrm>
            <a:prstGeom prst="blockArc">
              <a:avLst>
                <a:gd name="adj1" fmla="val 1837630"/>
                <a:gd name="adj2" fmla="val 7591569"/>
                <a:gd name="adj3" fmla="val 3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 name="空心弧 7"/>
            <p:cNvSpPr/>
            <p:nvPr/>
          </p:nvSpPr>
          <p:spPr>
            <a:xfrm>
              <a:off x="4290060" y="1623060"/>
              <a:ext cx="4076700" cy="4076700"/>
            </a:xfrm>
            <a:prstGeom prst="blockArc">
              <a:avLst>
                <a:gd name="adj1" fmla="val 12662719"/>
                <a:gd name="adj2" fmla="val 15581033"/>
                <a:gd name="adj3" fmla="val 3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 name="空心弧 8"/>
            <p:cNvSpPr/>
            <p:nvPr/>
          </p:nvSpPr>
          <p:spPr>
            <a:xfrm>
              <a:off x="4290060" y="1623060"/>
              <a:ext cx="4076700" cy="4076700"/>
            </a:xfrm>
            <a:prstGeom prst="blockArc">
              <a:avLst>
                <a:gd name="adj1" fmla="val 8236269"/>
                <a:gd name="adj2" fmla="val 12105286"/>
                <a:gd name="adj3" fmla="val 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10" name="组合 9"/>
          <p:cNvGrpSpPr/>
          <p:nvPr/>
        </p:nvGrpSpPr>
        <p:grpSpPr>
          <a:xfrm>
            <a:off x="1472974" y="1820653"/>
            <a:ext cx="1385888" cy="1385888"/>
            <a:chOff x="4290060" y="1623060"/>
            <a:chExt cx="4076700" cy="4076700"/>
          </a:xfrm>
          <a:solidFill>
            <a:srgbClr val="FFFFFF">
              <a:alpha val="50196"/>
            </a:srgbClr>
          </a:solidFill>
        </p:grpSpPr>
        <p:sp>
          <p:nvSpPr>
            <p:cNvPr id="11" name="椭圆 10"/>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空心弧 11"/>
            <p:cNvSpPr/>
            <p:nvPr/>
          </p:nvSpPr>
          <p:spPr>
            <a:xfrm>
              <a:off x="4290060" y="1623060"/>
              <a:ext cx="4076700" cy="4076700"/>
            </a:xfrm>
            <a:prstGeom prst="blockArc">
              <a:avLst>
                <a:gd name="adj1" fmla="val 19790447"/>
                <a:gd name="adj2" fmla="val 5694414"/>
                <a:gd name="adj3" fmla="val 4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空心弧 12"/>
            <p:cNvSpPr/>
            <p:nvPr/>
          </p:nvSpPr>
          <p:spPr>
            <a:xfrm>
              <a:off x="4290060" y="1623060"/>
              <a:ext cx="4076700" cy="4076700"/>
            </a:xfrm>
            <a:prstGeom prst="blockArc">
              <a:avLst>
                <a:gd name="adj1" fmla="val 12164466"/>
                <a:gd name="adj2" fmla="val 17961330"/>
                <a:gd name="adj3" fmla="val 3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空心弧 13"/>
            <p:cNvSpPr/>
            <p:nvPr/>
          </p:nvSpPr>
          <p:spPr>
            <a:xfrm>
              <a:off x="4290060" y="1623060"/>
              <a:ext cx="4076700" cy="4076700"/>
            </a:xfrm>
            <a:prstGeom prst="blockArc">
              <a:avLst>
                <a:gd name="adj1" fmla="val 7061968"/>
                <a:gd name="adj2" fmla="val 10784229"/>
                <a:gd name="adj3" fmla="val 3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5" name="文本框 32"/>
          <p:cNvSpPr txBox="1">
            <a:spLocks noChangeArrowheads="1"/>
          </p:cNvSpPr>
          <p:nvPr/>
        </p:nvSpPr>
        <p:spPr bwMode="auto">
          <a:xfrm>
            <a:off x="3414712" y="1960960"/>
            <a:ext cx="4663679"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050" dirty="0">
                <a:solidFill>
                  <a:schemeClr val="bg1"/>
                </a:solidFill>
                <a:latin typeface="方正兰亭超细黑简体" panose="02000000000000000000" pitchFamily="2" charset="-122"/>
                <a:ea typeface="方正兰亭超细黑简体" panose="02000000000000000000" pitchFamily="2" charset="-122"/>
              </a:rPr>
              <a:t>项目介绍</a:t>
            </a:r>
          </a:p>
        </p:txBody>
      </p:sp>
      <p:sp>
        <p:nvSpPr>
          <p:cNvPr id="16" name="文本框 33"/>
          <p:cNvSpPr txBox="1">
            <a:spLocks noChangeArrowheads="1"/>
          </p:cNvSpPr>
          <p:nvPr/>
        </p:nvSpPr>
        <p:spPr bwMode="auto">
          <a:xfrm>
            <a:off x="1640682" y="2016919"/>
            <a:ext cx="132278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dirty="0">
                <a:solidFill>
                  <a:schemeClr val="bg1"/>
                </a:solidFill>
                <a:latin typeface="方正兰亭超细黑简体" panose="02000000000000000000" pitchFamily="2" charset="-122"/>
                <a:ea typeface="方正兰亭超细黑简体" panose="02000000000000000000" pitchFamily="2" charset="-122"/>
              </a:rPr>
              <a:t>01</a:t>
            </a:r>
            <a:endParaRPr lang="zh-CN" altLang="en-US" sz="60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17" name="直接连接符 16"/>
          <p:cNvCxnSpPr/>
          <p:nvPr/>
        </p:nvCxnSpPr>
        <p:spPr>
          <a:xfrm>
            <a:off x="3525441" y="2631281"/>
            <a:ext cx="4408884"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81919685"/>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grpSp>
        <p:nvGrpSpPr>
          <p:cNvPr id="84" name="组合 83"/>
          <p:cNvGrpSpPr/>
          <p:nvPr/>
        </p:nvGrpSpPr>
        <p:grpSpPr>
          <a:xfrm>
            <a:off x="1387737" y="1756630"/>
            <a:ext cx="1213553" cy="2354901"/>
            <a:chOff x="1419709" y="1270654"/>
            <a:chExt cx="1213553" cy="2354901"/>
          </a:xfrm>
        </p:grpSpPr>
        <p:sp>
          <p:nvSpPr>
            <p:cNvPr id="85" name="圆角矩形 84"/>
            <p:cNvSpPr/>
            <p:nvPr/>
          </p:nvSpPr>
          <p:spPr bwMode="auto">
            <a:xfrm rot="5400000">
              <a:off x="849035" y="1841328"/>
              <a:ext cx="2354901" cy="1213553"/>
            </a:xfrm>
            <a:prstGeom prst="roundRect">
              <a:avLst>
                <a:gd name="adj" fmla="val 50000"/>
              </a:avLst>
            </a:prstGeom>
            <a:solidFill>
              <a:schemeClr val="bg1">
                <a:alpha val="50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sp>
          <p:nvSpPr>
            <p:cNvPr id="86" name="椭圆 85"/>
            <p:cNvSpPr/>
            <p:nvPr/>
          </p:nvSpPr>
          <p:spPr bwMode="auto">
            <a:xfrm>
              <a:off x="1552084" y="1411263"/>
              <a:ext cx="948800"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87" name="Text Box 39"/>
            <p:cNvSpPr txBox="1">
              <a:spLocks noChangeArrowheads="1"/>
            </p:cNvSpPr>
            <p:nvPr/>
          </p:nvSpPr>
          <p:spPr bwMode="auto">
            <a:xfrm>
              <a:off x="1505018" y="1355957"/>
              <a:ext cx="1042932" cy="738664"/>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1</a:t>
              </a:r>
            </a:p>
          </p:txBody>
        </p:sp>
        <p:sp>
          <p:nvSpPr>
            <p:cNvPr id="88" name="矩形 261"/>
            <p:cNvSpPr>
              <a:spLocks noChangeArrowheads="1"/>
            </p:cNvSpPr>
            <p:nvPr/>
          </p:nvSpPr>
          <p:spPr bwMode="auto">
            <a:xfrm>
              <a:off x="1626377"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添加文本</a:t>
              </a:r>
            </a:p>
          </p:txBody>
        </p:sp>
        <p:sp>
          <p:nvSpPr>
            <p:cNvPr id="89" name="Text Box 39"/>
            <p:cNvSpPr txBox="1">
              <a:spLocks noChangeArrowheads="1"/>
            </p:cNvSpPr>
            <p:nvPr/>
          </p:nvSpPr>
          <p:spPr bwMode="auto">
            <a:xfrm>
              <a:off x="1499515"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点击此处添加</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简要说明</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90" name="组合 89"/>
          <p:cNvGrpSpPr/>
          <p:nvPr/>
        </p:nvGrpSpPr>
        <p:grpSpPr>
          <a:xfrm>
            <a:off x="1836958" y="4518804"/>
            <a:ext cx="5886576" cy="400110"/>
            <a:chOff x="1868930" y="4032828"/>
            <a:chExt cx="5886576" cy="400110"/>
          </a:xfrm>
        </p:grpSpPr>
        <p:grpSp>
          <p:nvGrpSpPr>
            <p:cNvPr id="91" name="组合 90"/>
            <p:cNvGrpSpPr/>
            <p:nvPr/>
          </p:nvGrpSpPr>
          <p:grpSpPr>
            <a:xfrm>
              <a:off x="1868930" y="4098093"/>
              <a:ext cx="417263" cy="228018"/>
              <a:chOff x="1868930" y="4098093"/>
              <a:chExt cx="417263" cy="228018"/>
            </a:xfrm>
          </p:grpSpPr>
          <p:sp>
            <p:nvSpPr>
              <p:cNvPr id="93" name="燕尾形 92"/>
              <p:cNvSpPr/>
              <p:nvPr/>
            </p:nvSpPr>
            <p:spPr>
              <a:xfrm>
                <a:off x="1868930" y="4098093"/>
                <a:ext cx="228018" cy="228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94" name="燕尾形 93"/>
              <p:cNvSpPr/>
              <p:nvPr/>
            </p:nvSpPr>
            <p:spPr>
              <a:xfrm>
                <a:off x="2058175" y="4098093"/>
                <a:ext cx="228018" cy="228018"/>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latin typeface="微软雅黑" panose="020B0503020204020204" pitchFamily="34" charset="-122"/>
                  <a:ea typeface="微软雅黑" panose="020B0503020204020204" pitchFamily="34" charset="-122"/>
                </a:endParaRPr>
              </a:p>
            </p:txBody>
          </p:sp>
        </p:grpSp>
        <p:sp>
          <p:nvSpPr>
            <p:cNvPr id="92" name="TextBox 36"/>
            <p:cNvSpPr txBox="1"/>
            <p:nvPr/>
          </p:nvSpPr>
          <p:spPr>
            <a:xfrm>
              <a:off x="2566596" y="4032828"/>
              <a:ext cx="5188910" cy="400110"/>
            </a:xfrm>
            <a:prstGeom prst="rect">
              <a:avLst/>
            </a:prstGeom>
            <a:noFill/>
          </p:spPr>
          <p:txBody>
            <a:bodyPr wrap="square" rtlCol="0">
              <a:spAutoFit/>
            </a:bodyPr>
            <a:lstStyle/>
            <a:p>
              <a:pPr algn="just">
                <a:defRPr/>
              </a:pPr>
              <a:r>
                <a:rPr lang="zh-CN" altLang="en-US" sz="1000" dirty="0">
                  <a:solidFill>
                    <a:schemeClr val="bg1"/>
                  </a:solidFill>
                  <a:latin typeface="微软雅黑" panose="020B0503020204020204" pitchFamily="34" charset="-122"/>
                  <a:ea typeface="微软雅黑" panose="020B0503020204020204" pitchFamily="34" charset="-122"/>
                </a:rPr>
                <a:t>单击此处添加文字阐述，添加简短问题说明文字，具体说明文字在此处添加此处。</a:t>
              </a:r>
              <a:endParaRPr lang="en-US" altLang="zh-CN" sz="1000" dirty="0">
                <a:solidFill>
                  <a:schemeClr val="bg1"/>
                </a:solidFill>
                <a:latin typeface="微软雅黑" panose="020B0503020204020204" pitchFamily="34" charset="-122"/>
                <a:ea typeface="微软雅黑" panose="020B0503020204020204" pitchFamily="34" charset="-122"/>
              </a:endParaRPr>
            </a:p>
            <a:p>
              <a:pPr algn="just">
                <a:defRPr/>
              </a:pPr>
              <a:r>
                <a:rPr lang="zh-CN" altLang="en-US" sz="1000" dirty="0">
                  <a:solidFill>
                    <a:schemeClr val="bg1"/>
                  </a:solidFill>
                  <a:latin typeface="微软雅黑" panose="020B0503020204020204" pitchFamily="34" charset="-122"/>
                  <a:ea typeface="微软雅黑" panose="020B0503020204020204" pitchFamily="34" charset="-122"/>
                </a:rPr>
                <a:t>单击此处添加文字阐述，添加简短问题说明文字，具体说明文字在此处添加此处。</a:t>
              </a:r>
              <a:endParaRPr lang="en-US" altLang="zh-CN" sz="1000" dirty="0">
                <a:solidFill>
                  <a:schemeClr val="bg1"/>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3124460" y="1756630"/>
            <a:ext cx="1213553" cy="2354901"/>
            <a:chOff x="3156432" y="1270654"/>
            <a:chExt cx="1213553" cy="2354901"/>
          </a:xfrm>
        </p:grpSpPr>
        <p:sp>
          <p:nvSpPr>
            <p:cNvPr id="96" name="圆角矩形 95"/>
            <p:cNvSpPr/>
            <p:nvPr/>
          </p:nvSpPr>
          <p:spPr bwMode="auto">
            <a:xfrm rot="5400000">
              <a:off x="2585758" y="1841328"/>
              <a:ext cx="2354901" cy="1213553"/>
            </a:xfrm>
            <a:prstGeom prst="roundRect">
              <a:avLst>
                <a:gd name="adj" fmla="val 50000"/>
              </a:avLst>
            </a:prstGeom>
            <a:solidFill>
              <a:schemeClr val="bg1">
                <a:alpha val="50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sp>
          <p:nvSpPr>
            <p:cNvPr id="97" name="椭圆 96"/>
            <p:cNvSpPr/>
            <p:nvPr/>
          </p:nvSpPr>
          <p:spPr bwMode="auto">
            <a:xfrm>
              <a:off x="3288808" y="1411263"/>
              <a:ext cx="948801"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98" name="Text Box 39"/>
            <p:cNvSpPr txBox="1">
              <a:spLocks noChangeArrowheads="1"/>
            </p:cNvSpPr>
            <p:nvPr/>
          </p:nvSpPr>
          <p:spPr bwMode="auto">
            <a:xfrm>
              <a:off x="3241741" y="1355957"/>
              <a:ext cx="1042932" cy="738664"/>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2</a:t>
              </a:r>
            </a:p>
          </p:txBody>
        </p:sp>
        <p:sp>
          <p:nvSpPr>
            <p:cNvPr id="99" name="矩形 261"/>
            <p:cNvSpPr>
              <a:spLocks noChangeArrowheads="1"/>
            </p:cNvSpPr>
            <p:nvPr/>
          </p:nvSpPr>
          <p:spPr bwMode="auto">
            <a:xfrm>
              <a:off x="3363099"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添加文本</a:t>
              </a:r>
            </a:p>
          </p:txBody>
        </p:sp>
        <p:sp>
          <p:nvSpPr>
            <p:cNvPr id="100" name="Text Box 39"/>
            <p:cNvSpPr txBox="1">
              <a:spLocks noChangeArrowheads="1"/>
            </p:cNvSpPr>
            <p:nvPr/>
          </p:nvSpPr>
          <p:spPr bwMode="auto">
            <a:xfrm>
              <a:off x="3220112"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点击此处添加</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简要说明</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101" name="组合 100"/>
          <p:cNvGrpSpPr/>
          <p:nvPr/>
        </p:nvGrpSpPr>
        <p:grpSpPr>
          <a:xfrm>
            <a:off x="4864984" y="1756630"/>
            <a:ext cx="1213553" cy="2354901"/>
            <a:chOff x="4896956" y="1270654"/>
            <a:chExt cx="1213553" cy="2354901"/>
          </a:xfrm>
        </p:grpSpPr>
        <p:sp>
          <p:nvSpPr>
            <p:cNvPr id="102" name="圆角矩形 101"/>
            <p:cNvSpPr/>
            <p:nvPr/>
          </p:nvSpPr>
          <p:spPr bwMode="auto">
            <a:xfrm rot="5400000">
              <a:off x="4326282" y="1841328"/>
              <a:ext cx="2354901" cy="1213553"/>
            </a:xfrm>
            <a:prstGeom prst="roundRect">
              <a:avLst>
                <a:gd name="adj" fmla="val 50000"/>
              </a:avLst>
            </a:prstGeom>
            <a:solidFill>
              <a:schemeClr val="bg1">
                <a:alpha val="50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sp>
          <p:nvSpPr>
            <p:cNvPr id="103" name="椭圆 102"/>
            <p:cNvSpPr/>
            <p:nvPr/>
          </p:nvSpPr>
          <p:spPr bwMode="auto">
            <a:xfrm>
              <a:off x="5029333" y="1411263"/>
              <a:ext cx="948801"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04" name="Text Box 39"/>
            <p:cNvSpPr txBox="1">
              <a:spLocks noChangeArrowheads="1"/>
            </p:cNvSpPr>
            <p:nvPr/>
          </p:nvSpPr>
          <p:spPr bwMode="auto">
            <a:xfrm>
              <a:off x="4982265" y="1355957"/>
              <a:ext cx="1042932" cy="738664"/>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3</a:t>
              </a:r>
            </a:p>
          </p:txBody>
        </p:sp>
        <p:sp>
          <p:nvSpPr>
            <p:cNvPr id="105" name="矩形 261"/>
            <p:cNvSpPr>
              <a:spLocks noChangeArrowheads="1"/>
            </p:cNvSpPr>
            <p:nvPr/>
          </p:nvSpPr>
          <p:spPr bwMode="auto">
            <a:xfrm>
              <a:off x="5103624"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添加文本</a:t>
              </a:r>
            </a:p>
          </p:txBody>
        </p:sp>
        <p:sp>
          <p:nvSpPr>
            <p:cNvPr id="106" name="Text Box 39"/>
            <p:cNvSpPr txBox="1">
              <a:spLocks noChangeArrowheads="1"/>
            </p:cNvSpPr>
            <p:nvPr/>
          </p:nvSpPr>
          <p:spPr bwMode="auto">
            <a:xfrm>
              <a:off x="4965616"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点击此处添加</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简要说明</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107" name="组合 106"/>
          <p:cNvGrpSpPr/>
          <p:nvPr/>
        </p:nvGrpSpPr>
        <p:grpSpPr>
          <a:xfrm>
            <a:off x="6558638" y="1756630"/>
            <a:ext cx="1213553" cy="2354901"/>
            <a:chOff x="6590610" y="1270654"/>
            <a:chExt cx="1213553" cy="2354901"/>
          </a:xfrm>
        </p:grpSpPr>
        <p:sp>
          <p:nvSpPr>
            <p:cNvPr id="108" name="圆角矩形 107"/>
            <p:cNvSpPr/>
            <p:nvPr/>
          </p:nvSpPr>
          <p:spPr bwMode="auto">
            <a:xfrm rot="5400000">
              <a:off x="6019936" y="1841328"/>
              <a:ext cx="2354901" cy="1213553"/>
            </a:xfrm>
            <a:prstGeom prst="roundRect">
              <a:avLst>
                <a:gd name="adj" fmla="val 50000"/>
              </a:avLst>
            </a:prstGeom>
            <a:solidFill>
              <a:schemeClr val="bg1">
                <a:alpha val="50000"/>
              </a:schemeClr>
            </a:solidFill>
            <a:ln w="3492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600">
                <a:latin typeface="微软雅黑" panose="020B0503020204020204" pitchFamily="34" charset="-122"/>
                <a:ea typeface="微软雅黑" panose="020B0503020204020204" pitchFamily="34" charset="-122"/>
              </a:endParaRPr>
            </a:p>
          </p:txBody>
        </p:sp>
        <p:sp>
          <p:nvSpPr>
            <p:cNvPr id="109" name="椭圆 108"/>
            <p:cNvSpPr/>
            <p:nvPr/>
          </p:nvSpPr>
          <p:spPr bwMode="auto">
            <a:xfrm>
              <a:off x="6722985" y="1411263"/>
              <a:ext cx="948800" cy="95006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latin typeface="微软雅黑" panose="020B0503020204020204" pitchFamily="34" charset="-122"/>
                <a:ea typeface="微软雅黑" panose="020B0503020204020204" pitchFamily="34" charset="-122"/>
              </a:endParaRPr>
            </a:p>
          </p:txBody>
        </p:sp>
        <p:sp>
          <p:nvSpPr>
            <p:cNvPr id="110" name="Text Box 39"/>
            <p:cNvSpPr txBox="1">
              <a:spLocks noChangeArrowheads="1"/>
            </p:cNvSpPr>
            <p:nvPr/>
          </p:nvSpPr>
          <p:spPr bwMode="auto">
            <a:xfrm>
              <a:off x="6675919" y="1355957"/>
              <a:ext cx="1042932" cy="738664"/>
            </a:xfrm>
            <a:prstGeom prst="rect">
              <a:avLst/>
            </a:prstGeom>
            <a:noFill/>
            <a:ln w="9525">
              <a:noFill/>
              <a:miter lim="800000"/>
              <a:headEnd/>
              <a:tailEnd/>
            </a:ln>
          </p:spPr>
          <p:txBody>
            <a:bodyPr lIns="0" tIns="0" rIns="0" bIns="0">
              <a:spAutoFit/>
              <a:scene3d>
                <a:camera prst="orthographicFront"/>
                <a:lightRig rig="soft" dir="tl">
                  <a:rot lat="0" lon="0" rev="0"/>
                </a:lightRig>
              </a:scene3d>
              <a:sp3d contourW="25400" prstMaterial="matte">
                <a:contourClr>
                  <a:schemeClr val="accent2">
                    <a:tint val="20000"/>
                  </a:schemeClr>
                </a:contourClr>
              </a:sp3d>
            </a:bodyPr>
            <a:lstStyle/>
            <a:p>
              <a:pPr algn="ctr" fontAlgn="auto">
                <a:lnSpc>
                  <a:spcPct val="150000"/>
                </a:lnSpc>
                <a:spcBef>
                  <a:spcPts val="0"/>
                </a:spcBef>
                <a:spcAft>
                  <a:spcPts val="0"/>
                </a:spcAft>
                <a:buClr>
                  <a:schemeClr val="bg1"/>
                </a:buClr>
                <a:defRPr/>
              </a:pPr>
              <a:r>
                <a:rPr lang="en-US" altLang="zh-CN" sz="3200" b="1" spc="50" dirty="0">
                  <a:ln w="11430"/>
                  <a:solidFill>
                    <a:schemeClr val="tx1">
                      <a:lumMod val="65000"/>
                      <a:lumOff val="35000"/>
                    </a:schemeClr>
                  </a:solidFill>
                  <a:latin typeface="微软雅黑" panose="020B0503020204020204" pitchFamily="34" charset="-122"/>
                  <a:ea typeface="微软雅黑" panose="020B0503020204020204" pitchFamily="34" charset="-122"/>
                  <a:cs typeface="Arial" pitchFamily="34" charset="0"/>
                </a:rPr>
                <a:t>4</a:t>
              </a:r>
            </a:p>
          </p:txBody>
        </p:sp>
        <p:sp>
          <p:nvSpPr>
            <p:cNvPr id="111" name="矩形 261"/>
            <p:cNvSpPr>
              <a:spLocks noChangeArrowheads="1"/>
            </p:cNvSpPr>
            <p:nvPr/>
          </p:nvSpPr>
          <p:spPr bwMode="auto">
            <a:xfrm>
              <a:off x="6797278" y="1951982"/>
              <a:ext cx="80021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添加文本</a:t>
              </a:r>
            </a:p>
          </p:txBody>
        </p:sp>
        <p:sp>
          <p:nvSpPr>
            <p:cNvPr id="112" name="Text Box 39"/>
            <p:cNvSpPr txBox="1">
              <a:spLocks noChangeArrowheads="1"/>
            </p:cNvSpPr>
            <p:nvPr/>
          </p:nvSpPr>
          <p:spPr bwMode="auto">
            <a:xfrm>
              <a:off x="6654290" y="2712116"/>
              <a:ext cx="1086190"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fontAlgn="base">
                <a:spcBef>
                  <a:spcPct val="0"/>
                </a:spcBef>
                <a:spcAft>
                  <a:spcPct val="0"/>
                </a:spcAft>
                <a:defRPr>
                  <a:solidFill>
                    <a:schemeClr val="tx1"/>
                  </a:solidFill>
                  <a:latin typeface="Arial" charset="0"/>
                  <a:ea typeface="宋体" charset="-122"/>
                </a:defRPr>
              </a:lvl6pPr>
              <a:lvl7pPr marL="2971800" indent="-228600" fontAlgn="base">
                <a:spcBef>
                  <a:spcPct val="0"/>
                </a:spcBef>
                <a:spcAft>
                  <a:spcPct val="0"/>
                </a:spcAft>
                <a:defRPr>
                  <a:solidFill>
                    <a:schemeClr val="tx1"/>
                  </a:solidFill>
                  <a:latin typeface="Arial" charset="0"/>
                  <a:ea typeface="宋体" charset="-122"/>
                </a:defRPr>
              </a:lvl7pPr>
              <a:lvl8pPr marL="3429000" indent="-228600" fontAlgn="base">
                <a:spcBef>
                  <a:spcPct val="0"/>
                </a:spcBef>
                <a:spcAft>
                  <a:spcPct val="0"/>
                </a:spcAft>
                <a:defRPr>
                  <a:solidFill>
                    <a:schemeClr val="tx1"/>
                  </a:solidFill>
                  <a:latin typeface="Arial" charset="0"/>
                  <a:ea typeface="宋体" charset="-122"/>
                </a:defRPr>
              </a:lvl8pPr>
              <a:lvl9pPr marL="3886200" indent="-228600" fontAlgn="base">
                <a:spcBef>
                  <a:spcPct val="0"/>
                </a:spcBef>
                <a:spcAft>
                  <a:spcPct val="0"/>
                </a:spcAft>
                <a:defRPr>
                  <a:solidFill>
                    <a:schemeClr val="tx1"/>
                  </a:solidFill>
                  <a:latin typeface="Arial" charset="0"/>
                  <a:ea typeface="宋体" charset="-122"/>
                </a:defRPr>
              </a:lvl9pPr>
            </a:lstStyle>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点击此处添加</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a:spcBef>
                  <a:spcPct val="0"/>
                </a:spcBef>
                <a:defRPr/>
              </a:pPr>
              <a:r>
                <a:rPr lang="zh-CN" altLang="en-US" sz="1100" dirty="0">
                  <a:solidFill>
                    <a:schemeClr val="bg1"/>
                  </a:solidFill>
                  <a:latin typeface="微软雅黑" panose="020B0503020204020204" pitchFamily="34" charset="-122"/>
                  <a:ea typeface="微软雅黑" panose="020B0503020204020204" pitchFamily="34" charset="-122"/>
                </a:rPr>
                <a:t>简要说明</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grpSp>
        <p:nvGrpSpPr>
          <p:cNvPr id="113" name="组合 112"/>
          <p:cNvGrpSpPr/>
          <p:nvPr/>
        </p:nvGrpSpPr>
        <p:grpSpPr>
          <a:xfrm>
            <a:off x="2641812" y="2741733"/>
            <a:ext cx="417263" cy="228018"/>
            <a:chOff x="2673784" y="2255757"/>
            <a:chExt cx="417263" cy="228018"/>
          </a:xfrm>
        </p:grpSpPr>
        <p:sp>
          <p:nvSpPr>
            <p:cNvPr id="114" name="燕尾形 113"/>
            <p:cNvSpPr/>
            <p:nvPr/>
          </p:nvSpPr>
          <p:spPr>
            <a:xfrm>
              <a:off x="2673784"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5" name="燕尾形 114"/>
            <p:cNvSpPr/>
            <p:nvPr/>
          </p:nvSpPr>
          <p:spPr>
            <a:xfrm>
              <a:off x="2863029"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grpSp>
        <p:nvGrpSpPr>
          <p:cNvPr id="116" name="组合 115"/>
          <p:cNvGrpSpPr/>
          <p:nvPr/>
        </p:nvGrpSpPr>
        <p:grpSpPr>
          <a:xfrm>
            <a:off x="6119083" y="2741733"/>
            <a:ext cx="417263" cy="228018"/>
            <a:chOff x="6151055" y="2255757"/>
            <a:chExt cx="417263" cy="228018"/>
          </a:xfrm>
        </p:grpSpPr>
        <p:sp>
          <p:nvSpPr>
            <p:cNvPr id="117" name="燕尾形 116"/>
            <p:cNvSpPr/>
            <p:nvPr/>
          </p:nvSpPr>
          <p:spPr>
            <a:xfrm>
              <a:off x="6151055"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18" name="燕尾形 117"/>
            <p:cNvSpPr/>
            <p:nvPr/>
          </p:nvSpPr>
          <p:spPr>
            <a:xfrm>
              <a:off x="6340300"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grpSp>
        <p:nvGrpSpPr>
          <p:cNvPr id="119" name="组合 118"/>
          <p:cNvGrpSpPr/>
          <p:nvPr/>
        </p:nvGrpSpPr>
        <p:grpSpPr>
          <a:xfrm>
            <a:off x="4408950" y="2741733"/>
            <a:ext cx="417263" cy="228018"/>
            <a:chOff x="4440922" y="2255757"/>
            <a:chExt cx="417263" cy="228018"/>
          </a:xfrm>
        </p:grpSpPr>
        <p:sp>
          <p:nvSpPr>
            <p:cNvPr id="120" name="燕尾形 119"/>
            <p:cNvSpPr/>
            <p:nvPr/>
          </p:nvSpPr>
          <p:spPr>
            <a:xfrm>
              <a:off x="4440922"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sp>
          <p:nvSpPr>
            <p:cNvPr id="121" name="燕尾形 120"/>
            <p:cNvSpPr/>
            <p:nvPr/>
          </p:nvSpPr>
          <p:spPr>
            <a:xfrm>
              <a:off x="4630167" y="2255757"/>
              <a:ext cx="228018" cy="228018"/>
            </a:xfrm>
            <a:prstGeom prst="chevron">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chemeClr val="tx1"/>
                </a:solidFill>
              </a:endParaRPr>
            </a:p>
          </p:txBody>
        </p:sp>
      </p:grpSp>
    </p:spTree>
    <p:extLst>
      <p:ext uri="{BB962C8B-B14F-4D97-AF65-F5344CB8AC3E}">
        <p14:creationId xmlns:p14="http://schemas.microsoft.com/office/powerpoint/2010/main" val="1361214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grpSp>
        <p:nvGrpSpPr>
          <p:cNvPr id="84" name="组合 83"/>
          <p:cNvGrpSpPr>
            <a:grpSpLocks/>
          </p:cNvGrpSpPr>
          <p:nvPr/>
        </p:nvGrpSpPr>
        <p:grpSpPr bwMode="auto">
          <a:xfrm>
            <a:off x="2812782" y="1514401"/>
            <a:ext cx="1918097" cy="681038"/>
            <a:chOff x="0" y="0"/>
            <a:chExt cx="2636520" cy="1447800"/>
          </a:xfrm>
        </p:grpSpPr>
        <p:sp>
          <p:nvSpPr>
            <p:cNvPr id="85" name="任意多边形 84"/>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F2F2F2">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86" name="文本框 24"/>
            <p:cNvSpPr>
              <a:spLocks noChangeArrowheads="1"/>
            </p:cNvSpPr>
            <p:nvPr/>
          </p:nvSpPr>
          <p:spPr bwMode="auto">
            <a:xfrm>
              <a:off x="304995" y="380399"/>
              <a:ext cx="2230360" cy="68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500">
                  <a:solidFill>
                    <a:schemeClr val="bg1"/>
                  </a:solidFill>
                  <a:latin typeface="微软雅黑" panose="020B0503020204020204" pitchFamily="34" charset="-122"/>
                  <a:ea typeface="微软雅黑" panose="020B0503020204020204" pitchFamily="34" charset="-122"/>
                  <a:sym typeface="Arial" panose="020B0604020202020204" pitchFamily="34" charset="0"/>
                </a:rPr>
                <a:t>输入内容</a:t>
              </a:r>
              <a:endParaRPr lang="zh-CN" altLang="en-US" sz="1500" baseline="-30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87" name="组合 86"/>
          <p:cNvGrpSpPr>
            <a:grpSpLocks/>
          </p:cNvGrpSpPr>
          <p:nvPr/>
        </p:nvGrpSpPr>
        <p:grpSpPr bwMode="auto">
          <a:xfrm>
            <a:off x="1210201" y="1514401"/>
            <a:ext cx="1918097" cy="681038"/>
            <a:chOff x="0" y="0"/>
            <a:chExt cx="2636520" cy="1447800"/>
          </a:xfrm>
        </p:grpSpPr>
        <p:sp>
          <p:nvSpPr>
            <p:cNvPr id="88" name="任意多边形 87"/>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F2F2F2">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89" name="文本框 25"/>
            <p:cNvSpPr>
              <a:spLocks noChangeArrowheads="1"/>
            </p:cNvSpPr>
            <p:nvPr/>
          </p:nvSpPr>
          <p:spPr bwMode="auto">
            <a:xfrm>
              <a:off x="272839" y="331328"/>
              <a:ext cx="2293960" cy="78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pPr>
              <a:r>
                <a:rPr lang="zh-CN" altLang="en-US" sz="15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输入内容</a:t>
              </a:r>
              <a:endParaRPr lang="zh-CN" altLang="en-US" sz="1500" baseline="-3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90" name="组合 89"/>
          <p:cNvGrpSpPr>
            <a:grpSpLocks/>
          </p:cNvGrpSpPr>
          <p:nvPr/>
        </p:nvGrpSpPr>
        <p:grpSpPr bwMode="auto">
          <a:xfrm>
            <a:off x="6020326" y="1514401"/>
            <a:ext cx="1916906" cy="681038"/>
            <a:chOff x="0" y="0"/>
            <a:chExt cx="2636520" cy="1447800"/>
          </a:xfrm>
        </p:grpSpPr>
        <p:sp>
          <p:nvSpPr>
            <p:cNvPr id="91" name="任意多边形 90"/>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F2F2F2">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92" name="文本框 26"/>
            <p:cNvSpPr>
              <a:spLocks noChangeArrowheads="1"/>
            </p:cNvSpPr>
            <p:nvPr/>
          </p:nvSpPr>
          <p:spPr bwMode="auto">
            <a:xfrm>
              <a:off x="311563" y="380399"/>
              <a:ext cx="2230359" cy="687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500">
                  <a:solidFill>
                    <a:schemeClr val="bg1"/>
                  </a:solidFill>
                  <a:latin typeface="微软雅黑" panose="020B0503020204020204" pitchFamily="34" charset="-122"/>
                  <a:ea typeface="微软雅黑" panose="020B0503020204020204" pitchFamily="34" charset="-122"/>
                  <a:sym typeface="Arial" panose="020B0604020202020204" pitchFamily="34" charset="0"/>
                </a:rPr>
                <a:t>输入内容</a:t>
              </a:r>
              <a:endParaRPr lang="zh-CN" altLang="en-US" sz="1500" baseline="-30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93" name="组合 92"/>
          <p:cNvGrpSpPr>
            <a:grpSpLocks/>
          </p:cNvGrpSpPr>
          <p:nvPr/>
        </p:nvGrpSpPr>
        <p:grpSpPr bwMode="auto">
          <a:xfrm>
            <a:off x="4416554" y="1514401"/>
            <a:ext cx="1918097" cy="681038"/>
            <a:chOff x="0" y="0"/>
            <a:chExt cx="2636520" cy="1447800"/>
          </a:xfrm>
        </p:grpSpPr>
        <p:sp>
          <p:nvSpPr>
            <p:cNvPr id="94" name="任意多边形 93"/>
            <p:cNvSpPr>
              <a:spLocks noChangeArrowheads="1"/>
            </p:cNvSpPr>
            <p:nvPr/>
          </p:nvSpPr>
          <p:spPr bwMode="auto">
            <a:xfrm>
              <a:off x="0" y="0"/>
              <a:ext cx="2636520" cy="1447800"/>
            </a:xfrm>
            <a:custGeom>
              <a:avLst/>
              <a:gdLst>
                <a:gd name="T0" fmla="*/ 0 w 2636520"/>
                <a:gd name="T1" fmla="*/ 0 h 1447800"/>
                <a:gd name="T2" fmla="*/ 2103122 w 2636520"/>
                <a:gd name="T3" fmla="*/ 0 h 1447800"/>
                <a:gd name="T4" fmla="*/ 2636520 w 2636520"/>
                <a:gd name="T5" fmla="*/ 723900 h 1447800"/>
                <a:gd name="T6" fmla="*/ 2103122 w 2636520"/>
                <a:gd name="T7" fmla="*/ 1447800 h 1447800"/>
                <a:gd name="T8" fmla="*/ 0 w 2636520"/>
                <a:gd name="T9" fmla="*/ 1447800 h 1447800"/>
                <a:gd name="T10" fmla="*/ 0 w 2636520"/>
                <a:gd name="T11" fmla="*/ 1442632 h 1447800"/>
                <a:gd name="T12" fmla="*/ 529590 w 2636520"/>
                <a:gd name="T13" fmla="*/ 723900 h 1447800"/>
                <a:gd name="T14" fmla="*/ 0 w 2636520"/>
                <a:gd name="T15" fmla="*/ 5168 h 1447800"/>
                <a:gd name="T16" fmla="*/ 0 60000 65536"/>
                <a:gd name="T17" fmla="*/ 0 60000 65536"/>
                <a:gd name="T18" fmla="*/ 0 60000 65536"/>
                <a:gd name="T19" fmla="*/ 0 60000 65536"/>
                <a:gd name="T20" fmla="*/ 0 60000 65536"/>
                <a:gd name="T21" fmla="*/ 0 60000 65536"/>
                <a:gd name="T22" fmla="*/ 0 60000 65536"/>
                <a:gd name="T23" fmla="*/ 0 60000 65536"/>
                <a:gd name="T24" fmla="*/ 0 w 2636520"/>
                <a:gd name="T25" fmla="*/ 0 h 1447800"/>
                <a:gd name="T26" fmla="*/ 2636520 w 2636520"/>
                <a:gd name="T27" fmla="*/ 1447800 h 14478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636520" h="1447800">
                  <a:moveTo>
                    <a:pt x="0" y="0"/>
                  </a:moveTo>
                  <a:lnTo>
                    <a:pt x="2103122" y="0"/>
                  </a:lnTo>
                  <a:lnTo>
                    <a:pt x="2636520" y="723900"/>
                  </a:lnTo>
                  <a:lnTo>
                    <a:pt x="2103122" y="1447800"/>
                  </a:lnTo>
                  <a:lnTo>
                    <a:pt x="0" y="1447800"/>
                  </a:lnTo>
                  <a:lnTo>
                    <a:pt x="0" y="1442632"/>
                  </a:lnTo>
                  <a:lnTo>
                    <a:pt x="529590" y="723900"/>
                  </a:lnTo>
                  <a:lnTo>
                    <a:pt x="0" y="5168"/>
                  </a:lnTo>
                  <a:lnTo>
                    <a:pt x="0" y="0"/>
                  </a:lnTo>
                  <a:close/>
                </a:path>
              </a:pathLst>
            </a:custGeom>
            <a:solidFill>
              <a:srgbClr val="F2F2F2">
                <a:alpha val="39999"/>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95" name="文本框 27"/>
            <p:cNvSpPr>
              <a:spLocks noChangeArrowheads="1"/>
            </p:cNvSpPr>
            <p:nvPr/>
          </p:nvSpPr>
          <p:spPr bwMode="auto">
            <a:xfrm>
              <a:off x="330619" y="331330"/>
              <a:ext cx="2205655" cy="785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pPr>
              <a:r>
                <a:rPr lang="zh-CN" altLang="en-US" sz="1500">
                  <a:solidFill>
                    <a:schemeClr val="bg1"/>
                  </a:solidFill>
                  <a:latin typeface="微软雅黑" panose="020B0503020204020204" pitchFamily="34" charset="-122"/>
                  <a:ea typeface="微软雅黑" panose="020B0503020204020204" pitchFamily="34" charset="-122"/>
                  <a:sym typeface="Arial" panose="020B0604020202020204" pitchFamily="34" charset="0"/>
                </a:rPr>
                <a:t>输入内容</a:t>
              </a:r>
              <a:endParaRPr lang="zh-CN" altLang="en-US" sz="1500" baseline="-30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96" name="矩形 95"/>
          <p:cNvSpPr>
            <a:spLocks noChangeArrowheads="1"/>
          </p:cNvSpPr>
          <p:nvPr/>
        </p:nvSpPr>
        <p:spPr bwMode="auto">
          <a:xfrm>
            <a:off x="898255" y="3999234"/>
            <a:ext cx="7219950" cy="699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30000"/>
              </a:lnSpc>
              <a:spcBef>
                <a:spcPct val="0"/>
              </a:spcBef>
              <a:buFont typeface="Arial" panose="020B0604020202020204" pitchFamily="34" charset="0"/>
              <a:buNone/>
            </a:pPr>
            <a:r>
              <a:rPr lang="zh-CN" altLang="en-US" sz="1050" dirty="0">
                <a:solidFill>
                  <a:schemeClr val="bg1"/>
                </a:solidFill>
                <a:latin typeface="微软雅黑" panose="020B0503020204020204" pitchFamily="34" charset="-122"/>
                <a:ea typeface="微软雅黑" panose="020B0503020204020204" pitchFamily="34" charset="-122"/>
                <a:sym typeface="方正兰亭黑_GBK" pitchFamily="2" charset="-122"/>
              </a:rPr>
              <a:t>在此录入本图表的综合描述说明，在此录入本图表的综合描述说明，在此录入本图表的综合描述说明，在此录入本图表的综合描述说明。在此录入本图表的综合描述说明，在此录入本图表的综合描述说明，在此录入上述图表的综合描述说明，在此录入上述图表的综合描述说明，在此录入上述图表的综合描述说明。</a:t>
            </a:r>
            <a:endParaRPr lang="zh-CN" altLang="en-US" sz="1800" dirty="0">
              <a:latin typeface="微软雅黑" panose="020B0503020204020204" pitchFamily="34" charset="-122"/>
              <a:ea typeface="微软雅黑" panose="020B0503020204020204" pitchFamily="34" charset="-122"/>
            </a:endParaRPr>
          </a:p>
        </p:txBody>
      </p:sp>
      <p:sp>
        <p:nvSpPr>
          <p:cNvPr id="97" name="矩形 96"/>
          <p:cNvSpPr>
            <a:spLocks noChangeArrowheads="1"/>
          </p:cNvSpPr>
          <p:nvPr/>
        </p:nvSpPr>
        <p:spPr bwMode="auto">
          <a:xfrm>
            <a:off x="1464882" y="2403798"/>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650" dirty="0">
                <a:solidFill>
                  <a:schemeClr val="bg1"/>
                </a:solidFill>
                <a:latin typeface="微软雅黑" panose="020B0503020204020204" pitchFamily="34" charset="-122"/>
                <a:ea typeface="微软雅黑" panose="020B0503020204020204" pitchFamily="34" charset="-122"/>
                <a:sym typeface="方正兰亭黑_GBK" pitchFamily="2" charset="-122"/>
              </a:rPr>
              <a:t>添加标题</a:t>
            </a:r>
            <a:endParaRPr lang="en-US" altLang="zh-CN" sz="1650" dirty="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98" name="矩形 97"/>
          <p:cNvSpPr>
            <a:spLocks noChangeArrowheads="1"/>
          </p:cNvSpPr>
          <p:nvPr/>
        </p:nvSpPr>
        <p:spPr bwMode="auto">
          <a:xfrm>
            <a:off x="1244730" y="2763365"/>
            <a:ext cx="1431131" cy="1038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spcBef>
                <a:spcPct val="0"/>
              </a:spcBef>
              <a:buFont typeface="Arial" panose="020B0604020202020204" pitchFamily="34" charset="0"/>
              <a:buNone/>
            </a:pPr>
            <a:r>
              <a:rPr lang="zh-CN" altLang="en-US" sz="1050" dirty="0">
                <a:solidFill>
                  <a:schemeClr val="bg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在此录入上述图表的描述说明，在此录入上述图表的描述说明，在此录入上述图表的描述说明。</a:t>
            </a:r>
            <a:endParaRPr lang="zh-CN" altLang="en-US" sz="1800" dirty="0">
              <a:latin typeface="微软雅黑" panose="020B0503020204020204" pitchFamily="34" charset="-122"/>
              <a:ea typeface="微软雅黑" panose="020B0503020204020204" pitchFamily="34" charset="-122"/>
            </a:endParaRPr>
          </a:p>
        </p:txBody>
      </p:sp>
      <p:sp>
        <p:nvSpPr>
          <p:cNvPr id="99" name="矩形 98"/>
          <p:cNvSpPr>
            <a:spLocks noChangeArrowheads="1"/>
          </p:cNvSpPr>
          <p:nvPr/>
        </p:nvSpPr>
        <p:spPr bwMode="auto">
          <a:xfrm>
            <a:off x="3144852" y="2403798"/>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650" dirty="0">
                <a:solidFill>
                  <a:schemeClr val="bg1"/>
                </a:solidFill>
                <a:latin typeface="微软雅黑" panose="020B0503020204020204" pitchFamily="34" charset="-122"/>
                <a:ea typeface="微软雅黑" panose="020B0503020204020204" pitchFamily="34" charset="-122"/>
                <a:sym typeface="方正兰亭黑_GBK" pitchFamily="2" charset="-122"/>
              </a:rPr>
              <a:t>添加标题</a:t>
            </a:r>
            <a:endParaRPr lang="en-US" altLang="zh-CN" sz="1650" dirty="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100" name="矩形 99"/>
          <p:cNvSpPr>
            <a:spLocks noChangeArrowheads="1"/>
          </p:cNvSpPr>
          <p:nvPr/>
        </p:nvSpPr>
        <p:spPr bwMode="auto">
          <a:xfrm>
            <a:off x="2955657" y="2763365"/>
            <a:ext cx="1406129" cy="1038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spcBef>
                <a:spcPct val="0"/>
              </a:spcBef>
              <a:buFont typeface="Arial" panose="020B0604020202020204" pitchFamily="34" charset="0"/>
              <a:buNone/>
            </a:pPr>
            <a:r>
              <a:rPr lang="zh-CN" altLang="en-US" sz="1050" dirty="0">
                <a:solidFill>
                  <a:schemeClr val="bg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在此录入上述图表的描述说明，在此录入上述图表的描述说明，在此录入上述图表的描述说明。</a:t>
            </a:r>
            <a:endParaRPr lang="zh-CN" altLang="en-US" sz="1800" dirty="0">
              <a:latin typeface="微软雅黑" panose="020B0503020204020204" pitchFamily="34" charset="-122"/>
              <a:ea typeface="微软雅黑" panose="020B0503020204020204" pitchFamily="34" charset="-122"/>
            </a:endParaRPr>
          </a:p>
        </p:txBody>
      </p:sp>
      <p:sp>
        <p:nvSpPr>
          <p:cNvPr id="101" name="矩形 100"/>
          <p:cNvSpPr>
            <a:spLocks noChangeArrowheads="1"/>
          </p:cNvSpPr>
          <p:nvPr/>
        </p:nvSpPr>
        <p:spPr bwMode="auto">
          <a:xfrm>
            <a:off x="4822443" y="2403798"/>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650" dirty="0">
                <a:solidFill>
                  <a:schemeClr val="bg1"/>
                </a:solidFill>
                <a:latin typeface="微软雅黑" panose="020B0503020204020204" pitchFamily="34" charset="-122"/>
                <a:ea typeface="微软雅黑" panose="020B0503020204020204" pitchFamily="34" charset="-122"/>
                <a:sym typeface="方正兰亭黑_GBK" pitchFamily="2" charset="-122"/>
              </a:rPr>
              <a:t>添加标题</a:t>
            </a:r>
            <a:endParaRPr lang="en-US" altLang="zh-CN" sz="1650" dirty="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102" name="矩形 101"/>
          <p:cNvSpPr>
            <a:spLocks noChangeArrowheads="1"/>
          </p:cNvSpPr>
          <p:nvPr/>
        </p:nvSpPr>
        <p:spPr bwMode="auto">
          <a:xfrm>
            <a:off x="4641581" y="2763365"/>
            <a:ext cx="1419225" cy="1038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spcBef>
                <a:spcPct val="0"/>
              </a:spcBef>
              <a:buFont typeface="Arial" panose="020B0604020202020204" pitchFamily="34" charset="0"/>
              <a:buNone/>
            </a:pPr>
            <a:r>
              <a:rPr lang="zh-CN" altLang="en-US" sz="1050" dirty="0">
                <a:solidFill>
                  <a:schemeClr val="bg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在此录入上述图表的描述说明，在此录入上述图表的描述说明，在此录入上述图表的描述说明。</a:t>
            </a:r>
            <a:endParaRPr lang="zh-CN" altLang="en-US" sz="1800" dirty="0">
              <a:latin typeface="微软雅黑" panose="020B0503020204020204" pitchFamily="34" charset="-122"/>
              <a:ea typeface="微软雅黑" panose="020B0503020204020204" pitchFamily="34" charset="-122"/>
            </a:endParaRPr>
          </a:p>
        </p:txBody>
      </p:sp>
      <p:sp>
        <p:nvSpPr>
          <p:cNvPr id="103" name="矩形 102"/>
          <p:cNvSpPr>
            <a:spLocks noChangeArrowheads="1"/>
          </p:cNvSpPr>
          <p:nvPr/>
        </p:nvSpPr>
        <p:spPr bwMode="auto">
          <a:xfrm>
            <a:off x="6501819" y="2403798"/>
            <a:ext cx="984871" cy="323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zh-CN" altLang="en-US" sz="1650" dirty="0">
                <a:solidFill>
                  <a:schemeClr val="bg1"/>
                </a:solidFill>
                <a:latin typeface="微软雅黑" panose="020B0503020204020204" pitchFamily="34" charset="-122"/>
                <a:ea typeface="微软雅黑" panose="020B0503020204020204" pitchFamily="34" charset="-122"/>
                <a:sym typeface="方正兰亭黑_GBK" pitchFamily="2" charset="-122"/>
              </a:rPr>
              <a:t>添加标题</a:t>
            </a:r>
            <a:endParaRPr lang="en-US" altLang="zh-CN" sz="1650" dirty="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104" name="矩形 103"/>
          <p:cNvSpPr>
            <a:spLocks noChangeArrowheads="1"/>
          </p:cNvSpPr>
          <p:nvPr/>
        </p:nvSpPr>
        <p:spPr bwMode="auto">
          <a:xfrm>
            <a:off x="6340602" y="2763365"/>
            <a:ext cx="1406128" cy="1038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spcBef>
                <a:spcPct val="0"/>
              </a:spcBef>
              <a:buFont typeface="Arial" panose="020B0604020202020204" pitchFamily="34" charset="0"/>
              <a:buNone/>
            </a:pPr>
            <a:r>
              <a:rPr lang="zh-CN" altLang="en-US" sz="1050" dirty="0">
                <a:solidFill>
                  <a:schemeClr val="bg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在此录入上述图表的描述说明，在此录入上述图表的描述说明，在此录入上述图表的描述说明。</a:t>
            </a:r>
            <a:endParaRPr lang="zh-CN" altLang="en-US" sz="1800" dirty="0">
              <a:latin typeface="微软雅黑" panose="020B0503020204020204" pitchFamily="34" charset="-122"/>
              <a:ea typeface="微软雅黑" panose="020B0503020204020204" pitchFamily="34" charset="-122"/>
            </a:endParaRPr>
          </a:p>
        </p:txBody>
      </p:sp>
      <p:sp>
        <p:nvSpPr>
          <p:cNvPr id="105" name="直接连接符 104"/>
          <p:cNvSpPr>
            <a:spLocks noChangeShapeType="1"/>
          </p:cNvSpPr>
          <p:nvPr/>
        </p:nvSpPr>
        <p:spPr bwMode="auto">
          <a:xfrm>
            <a:off x="1010174" y="3896840"/>
            <a:ext cx="7019925" cy="1191"/>
          </a:xfrm>
          <a:prstGeom prst="line">
            <a:avLst/>
          </a:prstGeom>
          <a:noFill/>
          <a:ln w="635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p>
        </p:txBody>
      </p:sp>
    </p:spTree>
    <p:extLst>
      <p:ext uri="{BB962C8B-B14F-4D97-AF65-F5344CB8AC3E}">
        <p14:creationId xmlns:p14="http://schemas.microsoft.com/office/powerpoint/2010/main" val="1156376491"/>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sp>
        <p:nvSpPr>
          <p:cNvPr id="84" name="AutoShape 10"/>
          <p:cNvSpPr>
            <a:spLocks noChangeArrowheads="1"/>
          </p:cNvSpPr>
          <p:nvPr/>
        </p:nvSpPr>
        <p:spPr bwMode="auto">
          <a:xfrm rot="16200000">
            <a:off x="3891954" y="-1263526"/>
            <a:ext cx="1268412" cy="8424862"/>
          </a:xfrm>
          <a:prstGeom prst="downArrow">
            <a:avLst>
              <a:gd name="adj1" fmla="val 49065"/>
              <a:gd name="adj2" fmla="val 44827"/>
            </a:avLst>
          </a:prstGeom>
          <a:solidFill>
            <a:schemeClr val="bg1">
              <a:alpha val="55000"/>
            </a:schemeClr>
          </a:solidFill>
          <a:ln>
            <a:noFill/>
          </a:ln>
        </p:spPr>
        <p:txBody>
          <a:bodyPr vert="eaVert" lIns="82810" tIns="41405" rIns="82810" bIns="41405"/>
          <a:lstStyle/>
          <a:p>
            <a:pPr>
              <a:defRPr/>
            </a:pPr>
            <a:endParaRPr lang="zh-CN" altLang="en-US" sz="1900">
              <a:solidFill>
                <a:schemeClr val="bg1"/>
              </a:solidFill>
              <a:latin typeface="微软雅黑" panose="020B0503020204020204" pitchFamily="34" charset="-122"/>
              <a:ea typeface="微软雅黑" panose="020B0503020204020204" pitchFamily="34" charset="-122"/>
            </a:endParaRPr>
          </a:p>
        </p:txBody>
      </p:sp>
      <p:grpSp>
        <p:nvGrpSpPr>
          <p:cNvPr id="85" name="组合 84"/>
          <p:cNvGrpSpPr>
            <a:grpSpLocks/>
          </p:cNvGrpSpPr>
          <p:nvPr/>
        </p:nvGrpSpPr>
        <p:grpSpPr bwMode="auto">
          <a:xfrm>
            <a:off x="2689227" y="2377068"/>
            <a:ext cx="1540705" cy="1206113"/>
            <a:chOff x="1214414" y="2904673"/>
            <a:chExt cx="1935848" cy="1512817"/>
          </a:xfrm>
          <a:effectLst/>
        </p:grpSpPr>
        <p:sp>
          <p:nvSpPr>
            <p:cNvPr id="86" name="Oval 8"/>
            <p:cNvSpPr>
              <a:spLocks noChangeArrowheads="1"/>
            </p:cNvSpPr>
            <p:nvPr/>
          </p:nvSpPr>
          <p:spPr bwMode="auto">
            <a:xfrm>
              <a:off x="1414177" y="2904673"/>
              <a:ext cx="1514918" cy="1512817"/>
            </a:xfrm>
            <a:prstGeom prst="ellipse">
              <a:avLst/>
            </a:prstGeom>
            <a:solidFill>
              <a:schemeClr val="bg1">
                <a:alpha val="45000"/>
              </a:schemeClr>
            </a:solidFill>
            <a:ln w="76200">
              <a:noFill/>
              <a:round/>
              <a:headEnd/>
              <a:tailEnd/>
            </a:ln>
          </p:spPr>
          <p:txBody>
            <a:bodyPr/>
            <a:lstStyle/>
            <a:p>
              <a:pP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87" name="Text Box 9"/>
            <p:cNvSpPr txBox="1">
              <a:spLocks noChangeArrowheads="1"/>
            </p:cNvSpPr>
            <p:nvPr/>
          </p:nvSpPr>
          <p:spPr bwMode="auto">
            <a:xfrm>
              <a:off x="1214414" y="3310307"/>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400" b="1" dirty="0">
                  <a:solidFill>
                    <a:schemeClr val="bg1"/>
                  </a:solidFill>
                  <a:latin typeface="微软雅黑" pitchFamily="34" charset="-122"/>
                  <a:ea typeface="微软雅黑" pitchFamily="34" charset="-122"/>
                </a:rPr>
                <a:t>点击添加</a:t>
              </a:r>
              <a:endParaRPr lang="en-US" altLang="zh-CN" sz="1400" b="1" dirty="0">
                <a:solidFill>
                  <a:schemeClr val="bg1"/>
                </a:solidFill>
                <a:latin typeface="微软雅黑" pitchFamily="34" charset="-122"/>
                <a:ea typeface="微软雅黑" pitchFamily="34" charset="-122"/>
              </a:endParaRPr>
            </a:p>
            <a:p>
              <a:pPr algn="ctr" eaLnBrk="1" hangingPunct="1">
                <a:defRPr/>
              </a:pPr>
              <a:r>
                <a:rPr lang="zh-CN" altLang="en-US" sz="1400" b="1" dirty="0">
                  <a:solidFill>
                    <a:schemeClr val="bg1"/>
                  </a:solidFill>
                  <a:latin typeface="微软雅黑" pitchFamily="34" charset="-122"/>
                  <a:ea typeface="微软雅黑" pitchFamily="34" charset="-122"/>
                </a:rPr>
                <a:t>文本内容</a:t>
              </a:r>
            </a:p>
          </p:txBody>
        </p:sp>
      </p:grpSp>
      <p:grpSp>
        <p:nvGrpSpPr>
          <p:cNvPr id="88" name="组合 87"/>
          <p:cNvGrpSpPr>
            <a:grpSpLocks/>
          </p:cNvGrpSpPr>
          <p:nvPr/>
        </p:nvGrpSpPr>
        <p:grpSpPr bwMode="auto">
          <a:xfrm>
            <a:off x="4483132" y="2377065"/>
            <a:ext cx="1540704" cy="1206112"/>
            <a:chOff x="1214414" y="2904671"/>
            <a:chExt cx="1935848" cy="1512816"/>
          </a:xfrm>
          <a:effectLst/>
        </p:grpSpPr>
        <p:sp>
          <p:nvSpPr>
            <p:cNvPr id="89" name="Oval 8"/>
            <p:cNvSpPr>
              <a:spLocks noChangeArrowheads="1"/>
            </p:cNvSpPr>
            <p:nvPr/>
          </p:nvSpPr>
          <p:spPr bwMode="auto">
            <a:xfrm>
              <a:off x="1414180" y="2904671"/>
              <a:ext cx="1514919" cy="1512816"/>
            </a:xfrm>
            <a:prstGeom prst="ellipse">
              <a:avLst/>
            </a:prstGeom>
            <a:solidFill>
              <a:schemeClr val="bg1">
                <a:alpha val="45000"/>
              </a:schemeClr>
            </a:solidFill>
            <a:ln w="76200">
              <a:noFill/>
              <a:round/>
              <a:headEnd/>
              <a:tailEnd/>
            </a:ln>
          </p:spPr>
          <p:txBody>
            <a:bodyPr/>
            <a:lstStyle/>
            <a:p>
              <a:pP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90" name="Text Box 9"/>
            <p:cNvSpPr txBox="1">
              <a:spLocks noChangeArrowheads="1"/>
            </p:cNvSpPr>
            <p:nvPr/>
          </p:nvSpPr>
          <p:spPr bwMode="auto">
            <a:xfrm>
              <a:off x="1214414" y="3310308"/>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400" b="1" dirty="0">
                  <a:solidFill>
                    <a:schemeClr val="bg1"/>
                  </a:solidFill>
                  <a:latin typeface="微软雅黑" pitchFamily="34" charset="-122"/>
                  <a:ea typeface="微软雅黑" pitchFamily="34" charset="-122"/>
                </a:rPr>
                <a:t>点击添加</a:t>
              </a:r>
              <a:endParaRPr lang="en-US" altLang="zh-CN" sz="1400" b="1" dirty="0">
                <a:solidFill>
                  <a:schemeClr val="bg1"/>
                </a:solidFill>
                <a:latin typeface="微软雅黑" pitchFamily="34" charset="-122"/>
                <a:ea typeface="微软雅黑" pitchFamily="34" charset="-122"/>
              </a:endParaRPr>
            </a:p>
            <a:p>
              <a:pPr algn="ctr" eaLnBrk="1" hangingPunct="1">
                <a:defRPr/>
              </a:pPr>
              <a:r>
                <a:rPr lang="zh-CN" altLang="en-US" sz="1400" b="1" dirty="0">
                  <a:solidFill>
                    <a:schemeClr val="bg1"/>
                  </a:solidFill>
                  <a:latin typeface="微软雅黑" pitchFamily="34" charset="-122"/>
                  <a:ea typeface="微软雅黑" pitchFamily="34" charset="-122"/>
                </a:rPr>
                <a:t>文本内容</a:t>
              </a:r>
            </a:p>
          </p:txBody>
        </p:sp>
      </p:grpSp>
      <p:grpSp>
        <p:nvGrpSpPr>
          <p:cNvPr id="91" name="组合 90"/>
          <p:cNvGrpSpPr>
            <a:grpSpLocks/>
          </p:cNvGrpSpPr>
          <p:nvPr/>
        </p:nvGrpSpPr>
        <p:grpSpPr bwMode="auto">
          <a:xfrm>
            <a:off x="6274436" y="2377068"/>
            <a:ext cx="1540705" cy="1206113"/>
            <a:chOff x="1214414" y="2904673"/>
            <a:chExt cx="1935848" cy="1512817"/>
          </a:xfrm>
          <a:effectLst/>
        </p:grpSpPr>
        <p:sp>
          <p:nvSpPr>
            <p:cNvPr id="92" name="Oval 8"/>
            <p:cNvSpPr>
              <a:spLocks noChangeArrowheads="1"/>
            </p:cNvSpPr>
            <p:nvPr/>
          </p:nvSpPr>
          <p:spPr bwMode="auto">
            <a:xfrm>
              <a:off x="1414179" y="2904673"/>
              <a:ext cx="1514920" cy="1512817"/>
            </a:xfrm>
            <a:prstGeom prst="ellipse">
              <a:avLst/>
            </a:prstGeom>
            <a:solidFill>
              <a:schemeClr val="bg1">
                <a:alpha val="42000"/>
              </a:schemeClr>
            </a:solidFill>
            <a:ln w="76200">
              <a:noFill/>
              <a:round/>
              <a:headEnd/>
              <a:tailEnd/>
            </a:ln>
          </p:spPr>
          <p:txBody>
            <a:bodyPr/>
            <a:lstStyle/>
            <a:p>
              <a:pP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93" name="Text Box 9"/>
            <p:cNvSpPr txBox="1">
              <a:spLocks noChangeArrowheads="1"/>
            </p:cNvSpPr>
            <p:nvPr/>
          </p:nvSpPr>
          <p:spPr bwMode="auto">
            <a:xfrm>
              <a:off x="1214414" y="3310306"/>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defRPr/>
              </a:pPr>
              <a:r>
                <a:rPr lang="zh-CN" altLang="en-US" sz="1400" b="1" dirty="0">
                  <a:solidFill>
                    <a:schemeClr val="bg1"/>
                  </a:solidFill>
                  <a:latin typeface="微软雅黑" pitchFamily="34" charset="-122"/>
                  <a:ea typeface="微软雅黑" pitchFamily="34" charset="-122"/>
                </a:rPr>
                <a:t>点击添加</a:t>
              </a:r>
              <a:endParaRPr lang="en-US" altLang="zh-CN" sz="1400" b="1" dirty="0">
                <a:solidFill>
                  <a:schemeClr val="bg1"/>
                </a:solidFill>
                <a:latin typeface="微软雅黑" pitchFamily="34" charset="-122"/>
                <a:ea typeface="微软雅黑" pitchFamily="34" charset="-122"/>
              </a:endParaRPr>
            </a:p>
            <a:p>
              <a:pPr algn="ctr" eaLnBrk="1" hangingPunct="1">
                <a:defRPr/>
              </a:pPr>
              <a:r>
                <a:rPr lang="zh-CN" altLang="en-US" sz="1400" b="1" dirty="0">
                  <a:solidFill>
                    <a:schemeClr val="bg1"/>
                  </a:solidFill>
                  <a:latin typeface="微软雅黑" pitchFamily="34" charset="-122"/>
                  <a:ea typeface="微软雅黑" pitchFamily="34" charset="-122"/>
                </a:rPr>
                <a:t>文本内容</a:t>
              </a:r>
            </a:p>
          </p:txBody>
        </p:sp>
      </p:grpSp>
      <p:grpSp>
        <p:nvGrpSpPr>
          <p:cNvPr id="94" name="组合 40"/>
          <p:cNvGrpSpPr>
            <a:grpSpLocks/>
          </p:cNvGrpSpPr>
          <p:nvPr/>
        </p:nvGrpSpPr>
        <p:grpSpPr bwMode="auto">
          <a:xfrm>
            <a:off x="888406" y="2376613"/>
            <a:ext cx="1541462" cy="1206500"/>
            <a:chOff x="1214414" y="2904671"/>
            <a:chExt cx="1935848" cy="1512816"/>
          </a:xfrm>
          <a:effectLst/>
        </p:grpSpPr>
        <p:sp>
          <p:nvSpPr>
            <p:cNvPr id="95" name="Oval 8"/>
            <p:cNvSpPr>
              <a:spLocks noChangeArrowheads="1"/>
            </p:cNvSpPr>
            <p:nvPr/>
          </p:nvSpPr>
          <p:spPr bwMode="auto">
            <a:xfrm>
              <a:off x="1415774" y="2904671"/>
              <a:ext cx="1515185" cy="1512816"/>
            </a:xfrm>
            <a:prstGeom prst="ellipse">
              <a:avLst/>
            </a:prstGeom>
            <a:solidFill>
              <a:schemeClr val="bg1">
                <a:alpha val="45000"/>
              </a:schemeClr>
            </a:solidFill>
            <a:ln w="76200">
              <a:noFill/>
              <a:round/>
              <a:headEnd/>
              <a:tailEnd/>
            </a:ln>
            <a:effectLst>
              <a:outerShdw blurRad="127000" dist="38100" dir="8100000" algn="tr" rotWithShape="0">
                <a:prstClr val="black">
                  <a:alpha val="40000"/>
                </a:prstClr>
              </a:outerShdw>
            </a:effectLst>
          </p:spPr>
          <p:txBody>
            <a:bodyPr/>
            <a:lstStyle/>
            <a:p>
              <a:pPr>
                <a:defRPr/>
              </a:pP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96" name="Text Box 9"/>
            <p:cNvSpPr txBox="1">
              <a:spLocks noChangeArrowheads="1"/>
            </p:cNvSpPr>
            <p:nvPr/>
          </p:nvSpPr>
          <p:spPr bwMode="auto">
            <a:xfrm>
              <a:off x="1214414" y="3310306"/>
              <a:ext cx="1935848" cy="62015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Calibri" pitchFamily="34" charset="0"/>
                  <a:ea typeface="宋体" pitchFamily="2" charset="-122"/>
                </a:defRPr>
              </a:lvl1pPr>
              <a:lvl2pPr marL="742950" indent="-285750">
                <a:defRPr>
                  <a:solidFill>
                    <a:schemeClr val="tx1"/>
                  </a:solidFill>
                  <a:latin typeface="Calibri" pitchFamily="34" charset="0"/>
                  <a:ea typeface="宋体" pitchFamily="2" charset="-122"/>
                </a:defRPr>
              </a:lvl2pPr>
              <a:lvl3pPr marL="1143000" indent="-228600">
                <a:defRPr>
                  <a:solidFill>
                    <a:schemeClr val="tx1"/>
                  </a:solidFill>
                  <a:latin typeface="Calibri" pitchFamily="34" charset="0"/>
                  <a:ea typeface="宋体" pitchFamily="2" charset="-122"/>
                </a:defRPr>
              </a:lvl3pPr>
              <a:lvl4pPr marL="1600200" indent="-228600">
                <a:defRPr>
                  <a:solidFill>
                    <a:schemeClr val="tx1"/>
                  </a:solidFill>
                  <a:latin typeface="Calibri" pitchFamily="34" charset="0"/>
                  <a:ea typeface="宋体" pitchFamily="2" charset="-122"/>
                </a:defRPr>
              </a:lvl4pPr>
              <a:lvl5pPr marL="2057400" indent="-228600">
                <a:defRPr>
                  <a:solidFill>
                    <a:schemeClr val="tx1"/>
                  </a:solidFill>
                  <a:latin typeface="Calibri" pitchFamily="34" charset="0"/>
                  <a:ea typeface="宋体" pitchFamily="2" charset="-122"/>
                </a:defRPr>
              </a:lvl5pPr>
              <a:lvl6pPr marL="2514600" indent="-228600" fontAlgn="base">
                <a:spcBef>
                  <a:spcPct val="0"/>
                </a:spcBef>
                <a:spcAft>
                  <a:spcPct val="0"/>
                </a:spcAft>
                <a:defRPr>
                  <a:solidFill>
                    <a:schemeClr val="tx1"/>
                  </a:solidFill>
                  <a:latin typeface="Calibri" pitchFamily="34" charset="0"/>
                  <a:ea typeface="宋体" pitchFamily="2" charset="-122"/>
                </a:defRPr>
              </a:lvl6pPr>
              <a:lvl7pPr marL="2971800" indent="-228600" fontAlgn="base">
                <a:spcBef>
                  <a:spcPct val="0"/>
                </a:spcBef>
                <a:spcAft>
                  <a:spcPct val="0"/>
                </a:spcAft>
                <a:defRPr>
                  <a:solidFill>
                    <a:schemeClr val="tx1"/>
                  </a:solidFill>
                  <a:latin typeface="Calibri" pitchFamily="34" charset="0"/>
                  <a:ea typeface="宋体" pitchFamily="2" charset="-122"/>
                </a:defRPr>
              </a:lvl7pPr>
              <a:lvl8pPr marL="3429000" indent="-228600" fontAlgn="base">
                <a:spcBef>
                  <a:spcPct val="0"/>
                </a:spcBef>
                <a:spcAft>
                  <a:spcPct val="0"/>
                </a:spcAft>
                <a:defRPr>
                  <a:solidFill>
                    <a:schemeClr val="tx1"/>
                  </a:solidFill>
                  <a:latin typeface="Calibri" pitchFamily="34" charset="0"/>
                  <a:ea typeface="宋体" pitchFamily="2" charset="-122"/>
                </a:defRPr>
              </a:lvl8pPr>
              <a:lvl9pPr marL="3886200" indent="-228600" fontAlgn="base">
                <a:spcBef>
                  <a:spcPct val="0"/>
                </a:spcBef>
                <a:spcAft>
                  <a:spcPct val="0"/>
                </a:spcAft>
                <a:defRPr>
                  <a:solidFill>
                    <a:schemeClr val="tx1"/>
                  </a:solidFill>
                  <a:latin typeface="Calibri" pitchFamily="34" charset="0"/>
                  <a:ea typeface="宋体" pitchFamily="2" charset="-122"/>
                </a:defRPr>
              </a:lvl9pPr>
            </a:lstStyle>
            <a:p>
              <a:pPr algn="ctr"/>
              <a:r>
                <a:rPr lang="zh-CN" altLang="en-US" sz="1400" b="1">
                  <a:solidFill>
                    <a:schemeClr val="bg1"/>
                  </a:solidFill>
                  <a:latin typeface="微软雅黑" pitchFamily="34" charset="-122"/>
                  <a:ea typeface="微软雅黑" pitchFamily="34" charset="-122"/>
                </a:rPr>
                <a:t>点击添加</a:t>
              </a:r>
              <a:endParaRPr lang="en-US" altLang="zh-CN" sz="1400" b="1">
                <a:solidFill>
                  <a:schemeClr val="bg1"/>
                </a:solidFill>
                <a:latin typeface="微软雅黑" pitchFamily="34" charset="-122"/>
                <a:ea typeface="微软雅黑" pitchFamily="34" charset="-122"/>
              </a:endParaRPr>
            </a:p>
            <a:p>
              <a:pPr algn="ctr"/>
              <a:r>
                <a:rPr lang="zh-CN" altLang="en-US" sz="1400" b="1">
                  <a:solidFill>
                    <a:schemeClr val="bg1"/>
                  </a:solidFill>
                  <a:latin typeface="微软雅黑" pitchFamily="34" charset="-122"/>
                  <a:ea typeface="微软雅黑" pitchFamily="34" charset="-122"/>
                </a:rPr>
                <a:t>文本内容</a:t>
              </a:r>
            </a:p>
          </p:txBody>
        </p:sp>
      </p:grpSp>
      <p:sp>
        <p:nvSpPr>
          <p:cNvPr id="97" name="矩形标注 96"/>
          <p:cNvSpPr/>
          <p:nvPr/>
        </p:nvSpPr>
        <p:spPr>
          <a:xfrm>
            <a:off x="2990257" y="3930777"/>
            <a:ext cx="1336675" cy="41275"/>
          </a:xfrm>
          <a:prstGeom prst="wedgeRectCallout">
            <a:avLst>
              <a:gd name="adj1" fmla="val -17526"/>
              <a:gd name="adj2" fmla="val -50946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anchor="ctr"/>
          <a:lstStyle/>
          <a:p>
            <a:pPr algn="ctr">
              <a:defRPr/>
            </a:pPr>
            <a:endParaRPr lang="zh-CN" altLang="en-US" sz="18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8" name="矩形标注 97"/>
          <p:cNvSpPr/>
          <p:nvPr/>
        </p:nvSpPr>
        <p:spPr>
          <a:xfrm>
            <a:off x="1164631" y="1968624"/>
            <a:ext cx="1435100" cy="57150"/>
          </a:xfrm>
          <a:prstGeom prst="wedgeRectCallout">
            <a:avLst>
              <a:gd name="adj1" fmla="val -23398"/>
              <a:gd name="adj2" fmla="val 403291"/>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anchor="ctr"/>
          <a:lstStyle/>
          <a:p>
            <a:pPr algn="ctr">
              <a:defRPr/>
            </a:pPr>
            <a:endParaRPr lang="zh-CN" altLang="en-US" sz="18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9" name="Rectangle 28"/>
          <p:cNvSpPr>
            <a:spLocks noChangeArrowheads="1"/>
          </p:cNvSpPr>
          <p:nvPr/>
        </p:nvSpPr>
        <p:spPr bwMode="auto">
          <a:xfrm>
            <a:off x="2618779" y="4068889"/>
            <a:ext cx="2068512" cy="637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810" tIns="41405" rIns="82810" bIns="41405">
            <a:spAutoFit/>
          </a:bodyPr>
          <a:lstStyle/>
          <a:p>
            <a:pPr>
              <a:lnSpc>
                <a:spcPct val="120000"/>
              </a:lnSpc>
              <a:defRPr/>
            </a:pPr>
            <a:r>
              <a:rPr lang="zh-CN" altLang="en-US" sz="1000" dirty="0">
                <a:solidFill>
                  <a:schemeClr val="bg1"/>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00" name="Rectangle 28"/>
          <p:cNvSpPr>
            <a:spLocks noChangeArrowheads="1"/>
          </p:cNvSpPr>
          <p:nvPr/>
        </p:nvSpPr>
        <p:spPr bwMode="auto">
          <a:xfrm>
            <a:off x="801094" y="1270126"/>
            <a:ext cx="2068513" cy="637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810" tIns="41405" rIns="82810" bIns="41405">
            <a:spAutoFit/>
          </a:bodyPr>
          <a:lstStyle/>
          <a:p>
            <a:pPr>
              <a:lnSpc>
                <a:spcPct val="120000"/>
              </a:lnSpc>
              <a:defRPr/>
            </a:pPr>
            <a:r>
              <a:rPr lang="zh-CN" altLang="en-US" sz="1000" dirty="0">
                <a:solidFill>
                  <a:schemeClr val="bg1"/>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01" name="矩形标注 100"/>
          <p:cNvSpPr/>
          <p:nvPr/>
        </p:nvSpPr>
        <p:spPr>
          <a:xfrm>
            <a:off x="4711105" y="1968624"/>
            <a:ext cx="1435100" cy="57150"/>
          </a:xfrm>
          <a:prstGeom prst="wedgeRectCallout">
            <a:avLst>
              <a:gd name="adj1" fmla="val -23398"/>
              <a:gd name="adj2" fmla="val 403291"/>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anchor="ctr"/>
          <a:lstStyle/>
          <a:p>
            <a:pPr algn="ctr">
              <a:defRPr/>
            </a:pPr>
            <a:endParaRPr lang="zh-CN" altLang="en-US" sz="18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2" name="Rectangle 28"/>
          <p:cNvSpPr>
            <a:spLocks noChangeArrowheads="1"/>
          </p:cNvSpPr>
          <p:nvPr/>
        </p:nvSpPr>
        <p:spPr bwMode="auto">
          <a:xfrm>
            <a:off x="4347569" y="1270126"/>
            <a:ext cx="2068513" cy="637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810" tIns="41405" rIns="82810" bIns="41405">
            <a:spAutoFit/>
          </a:bodyPr>
          <a:lstStyle/>
          <a:p>
            <a:pPr>
              <a:lnSpc>
                <a:spcPct val="120000"/>
              </a:lnSpc>
              <a:defRPr/>
            </a:pPr>
            <a:r>
              <a:rPr lang="zh-CN" altLang="en-US" sz="1000" dirty="0">
                <a:solidFill>
                  <a:schemeClr val="bg1"/>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
        <p:nvSpPr>
          <p:cNvPr id="103" name="矩形标注 102"/>
          <p:cNvSpPr/>
          <p:nvPr/>
        </p:nvSpPr>
        <p:spPr>
          <a:xfrm>
            <a:off x="6608169" y="3930777"/>
            <a:ext cx="1338263" cy="41275"/>
          </a:xfrm>
          <a:prstGeom prst="wedgeRectCallout">
            <a:avLst>
              <a:gd name="adj1" fmla="val -17526"/>
              <a:gd name="adj2" fmla="val -509465"/>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anchor="ctr"/>
          <a:lstStyle/>
          <a:p>
            <a:pPr algn="ctr">
              <a:defRPr/>
            </a:pPr>
            <a:endParaRPr lang="zh-CN" altLang="en-US" sz="18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4" name="Rectangle 28"/>
          <p:cNvSpPr>
            <a:spLocks noChangeArrowheads="1"/>
          </p:cNvSpPr>
          <p:nvPr/>
        </p:nvSpPr>
        <p:spPr bwMode="auto">
          <a:xfrm>
            <a:off x="6236694" y="4068889"/>
            <a:ext cx="2068513" cy="637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82810" tIns="41405" rIns="82810" bIns="41405">
            <a:spAutoFit/>
          </a:bodyPr>
          <a:lstStyle/>
          <a:p>
            <a:pPr>
              <a:lnSpc>
                <a:spcPct val="120000"/>
              </a:lnSpc>
              <a:defRPr/>
            </a:pPr>
            <a:r>
              <a:rPr lang="zh-CN" altLang="en-US" sz="1000" dirty="0">
                <a:solidFill>
                  <a:schemeClr val="bg1"/>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16364475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grpId="0" nodeType="after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wipe(left)">
                                      <p:cBhvr>
                                        <p:cTn id="18" dur="500"/>
                                        <p:tgtEl>
                                          <p:spTgt spid="84"/>
                                        </p:tgtEl>
                                      </p:cBhvr>
                                    </p:animEffect>
                                  </p:childTnLst>
                                </p:cTn>
                              </p:par>
                            </p:childTnLst>
                          </p:cTn>
                        </p:par>
                        <p:par>
                          <p:cTn id="19" fill="hold">
                            <p:stCondLst>
                              <p:cond delay="1500"/>
                            </p:stCondLst>
                            <p:childTnLst>
                              <p:par>
                                <p:cTn id="20" presetID="15" presetClass="entr" presetSubtype="0" fill="hold" nodeType="afterEffect">
                                  <p:stCondLst>
                                    <p:cond delay="0"/>
                                  </p:stCondLst>
                                  <p:childTnLst>
                                    <p:set>
                                      <p:cBhvr>
                                        <p:cTn id="21" dur="1" fill="hold">
                                          <p:stCondLst>
                                            <p:cond delay="0"/>
                                          </p:stCondLst>
                                        </p:cTn>
                                        <p:tgtEl>
                                          <p:spTgt spid="94"/>
                                        </p:tgtEl>
                                        <p:attrNameLst>
                                          <p:attrName>style.visibility</p:attrName>
                                        </p:attrNameLst>
                                      </p:cBhvr>
                                      <p:to>
                                        <p:strVal val="visible"/>
                                      </p:to>
                                    </p:set>
                                    <p:anim calcmode="lin" valueType="num">
                                      <p:cBhvr>
                                        <p:cTn id="22" dur="1000" fill="hold"/>
                                        <p:tgtEl>
                                          <p:spTgt spid="94"/>
                                        </p:tgtEl>
                                        <p:attrNameLst>
                                          <p:attrName>ppt_w</p:attrName>
                                        </p:attrNameLst>
                                      </p:cBhvr>
                                      <p:tavLst>
                                        <p:tav tm="0">
                                          <p:val>
                                            <p:fltVal val="0"/>
                                          </p:val>
                                        </p:tav>
                                        <p:tav tm="100000">
                                          <p:val>
                                            <p:strVal val="#ppt_w"/>
                                          </p:val>
                                        </p:tav>
                                      </p:tavLst>
                                    </p:anim>
                                    <p:anim calcmode="lin" valueType="num">
                                      <p:cBhvr>
                                        <p:cTn id="23" dur="1000" fill="hold"/>
                                        <p:tgtEl>
                                          <p:spTgt spid="94"/>
                                        </p:tgtEl>
                                        <p:attrNameLst>
                                          <p:attrName>ppt_h</p:attrName>
                                        </p:attrNameLst>
                                      </p:cBhvr>
                                      <p:tavLst>
                                        <p:tav tm="0">
                                          <p:val>
                                            <p:fltVal val="0"/>
                                          </p:val>
                                        </p:tav>
                                        <p:tav tm="100000">
                                          <p:val>
                                            <p:strVal val="#ppt_h"/>
                                          </p:val>
                                        </p:tav>
                                      </p:tavLst>
                                    </p:anim>
                                    <p:anim calcmode="lin" valueType="num">
                                      <p:cBhvr>
                                        <p:cTn id="24" dur="1000" fill="hold"/>
                                        <p:tgtEl>
                                          <p:spTgt spid="94"/>
                                        </p:tgtEl>
                                        <p:attrNameLst>
                                          <p:attrName>ppt_x</p:attrName>
                                        </p:attrNameLst>
                                      </p:cBhvr>
                                      <p:tavLst>
                                        <p:tav tm="0" fmla="#ppt_x+(cos(-2*pi*(1-$))*-#ppt_x-sin(-2*pi*(1-$))*(1-#ppt_y))*(1-$)">
                                          <p:val>
                                            <p:fltVal val="0"/>
                                          </p:val>
                                        </p:tav>
                                        <p:tav tm="100000">
                                          <p:val>
                                            <p:fltVal val="1"/>
                                          </p:val>
                                        </p:tav>
                                      </p:tavLst>
                                    </p:anim>
                                    <p:anim calcmode="lin" valueType="num">
                                      <p:cBhvr>
                                        <p:cTn id="25" dur="1000" fill="hold"/>
                                        <p:tgtEl>
                                          <p:spTgt spid="94"/>
                                        </p:tgtEl>
                                        <p:attrNameLst>
                                          <p:attrName>ppt_y</p:attrName>
                                        </p:attrNameLst>
                                      </p:cBhvr>
                                      <p:tavLst>
                                        <p:tav tm="0" fmla="#ppt_y+(sin(-2*pi*(1-$))*-#ppt_x+cos(-2*pi*(1-$))*(1-#ppt_y))*(1-$)">
                                          <p:val>
                                            <p:fltVal val="0"/>
                                          </p:val>
                                        </p:tav>
                                        <p:tav tm="100000">
                                          <p:val>
                                            <p:fltVal val="1"/>
                                          </p:val>
                                        </p:tav>
                                      </p:tavLst>
                                    </p:anim>
                                  </p:childTnLst>
                                </p:cTn>
                              </p:par>
                              <p:par>
                                <p:cTn id="26" presetID="15" presetClass="entr" presetSubtype="0" fill="hold" nodeType="withEffect">
                                  <p:stCondLst>
                                    <p:cond delay="250"/>
                                  </p:stCondLst>
                                  <p:childTnLst>
                                    <p:set>
                                      <p:cBhvr>
                                        <p:cTn id="27" dur="1" fill="hold">
                                          <p:stCondLst>
                                            <p:cond delay="0"/>
                                          </p:stCondLst>
                                        </p:cTn>
                                        <p:tgtEl>
                                          <p:spTgt spid="85"/>
                                        </p:tgtEl>
                                        <p:attrNameLst>
                                          <p:attrName>style.visibility</p:attrName>
                                        </p:attrNameLst>
                                      </p:cBhvr>
                                      <p:to>
                                        <p:strVal val="visible"/>
                                      </p:to>
                                    </p:set>
                                    <p:anim calcmode="lin" valueType="num">
                                      <p:cBhvr>
                                        <p:cTn id="28" dur="1000" fill="hold"/>
                                        <p:tgtEl>
                                          <p:spTgt spid="85"/>
                                        </p:tgtEl>
                                        <p:attrNameLst>
                                          <p:attrName>ppt_w</p:attrName>
                                        </p:attrNameLst>
                                      </p:cBhvr>
                                      <p:tavLst>
                                        <p:tav tm="0">
                                          <p:val>
                                            <p:fltVal val="0"/>
                                          </p:val>
                                        </p:tav>
                                        <p:tav tm="100000">
                                          <p:val>
                                            <p:strVal val="#ppt_w"/>
                                          </p:val>
                                        </p:tav>
                                      </p:tavLst>
                                    </p:anim>
                                    <p:anim calcmode="lin" valueType="num">
                                      <p:cBhvr>
                                        <p:cTn id="29" dur="1000" fill="hold"/>
                                        <p:tgtEl>
                                          <p:spTgt spid="85"/>
                                        </p:tgtEl>
                                        <p:attrNameLst>
                                          <p:attrName>ppt_h</p:attrName>
                                        </p:attrNameLst>
                                      </p:cBhvr>
                                      <p:tavLst>
                                        <p:tav tm="0">
                                          <p:val>
                                            <p:fltVal val="0"/>
                                          </p:val>
                                        </p:tav>
                                        <p:tav tm="100000">
                                          <p:val>
                                            <p:strVal val="#ppt_h"/>
                                          </p:val>
                                        </p:tav>
                                      </p:tavLst>
                                    </p:anim>
                                    <p:anim calcmode="lin" valueType="num">
                                      <p:cBhvr>
                                        <p:cTn id="30" dur="1000" fill="hold"/>
                                        <p:tgtEl>
                                          <p:spTgt spid="85"/>
                                        </p:tgtEl>
                                        <p:attrNameLst>
                                          <p:attrName>ppt_x</p:attrName>
                                        </p:attrNameLst>
                                      </p:cBhvr>
                                      <p:tavLst>
                                        <p:tav tm="0" fmla="#ppt_x+(cos(-2*pi*(1-$))*-#ppt_x-sin(-2*pi*(1-$))*(1-#ppt_y))*(1-$)">
                                          <p:val>
                                            <p:fltVal val="0"/>
                                          </p:val>
                                        </p:tav>
                                        <p:tav tm="100000">
                                          <p:val>
                                            <p:fltVal val="1"/>
                                          </p:val>
                                        </p:tav>
                                      </p:tavLst>
                                    </p:anim>
                                    <p:anim calcmode="lin" valueType="num">
                                      <p:cBhvr>
                                        <p:cTn id="31" dur="1000" fill="hold"/>
                                        <p:tgtEl>
                                          <p:spTgt spid="85"/>
                                        </p:tgtEl>
                                        <p:attrNameLst>
                                          <p:attrName>ppt_y</p:attrName>
                                        </p:attrNameLst>
                                      </p:cBhvr>
                                      <p:tavLst>
                                        <p:tav tm="0" fmla="#ppt_y+(sin(-2*pi*(1-$))*-#ppt_x+cos(-2*pi*(1-$))*(1-#ppt_y))*(1-$)">
                                          <p:val>
                                            <p:fltVal val="0"/>
                                          </p:val>
                                        </p:tav>
                                        <p:tav tm="100000">
                                          <p:val>
                                            <p:fltVal val="1"/>
                                          </p:val>
                                        </p:tav>
                                      </p:tavLst>
                                    </p:anim>
                                  </p:childTnLst>
                                </p:cTn>
                              </p:par>
                              <p:par>
                                <p:cTn id="32" presetID="15" presetClass="entr" presetSubtype="0" fill="hold" nodeType="withEffect">
                                  <p:stCondLst>
                                    <p:cond delay="500"/>
                                  </p:stCondLst>
                                  <p:childTnLst>
                                    <p:set>
                                      <p:cBhvr>
                                        <p:cTn id="33" dur="1" fill="hold">
                                          <p:stCondLst>
                                            <p:cond delay="0"/>
                                          </p:stCondLst>
                                        </p:cTn>
                                        <p:tgtEl>
                                          <p:spTgt spid="88"/>
                                        </p:tgtEl>
                                        <p:attrNameLst>
                                          <p:attrName>style.visibility</p:attrName>
                                        </p:attrNameLst>
                                      </p:cBhvr>
                                      <p:to>
                                        <p:strVal val="visible"/>
                                      </p:to>
                                    </p:set>
                                    <p:anim calcmode="lin" valueType="num">
                                      <p:cBhvr>
                                        <p:cTn id="34" dur="1000" fill="hold"/>
                                        <p:tgtEl>
                                          <p:spTgt spid="88"/>
                                        </p:tgtEl>
                                        <p:attrNameLst>
                                          <p:attrName>ppt_w</p:attrName>
                                        </p:attrNameLst>
                                      </p:cBhvr>
                                      <p:tavLst>
                                        <p:tav tm="0">
                                          <p:val>
                                            <p:fltVal val="0"/>
                                          </p:val>
                                        </p:tav>
                                        <p:tav tm="100000">
                                          <p:val>
                                            <p:strVal val="#ppt_w"/>
                                          </p:val>
                                        </p:tav>
                                      </p:tavLst>
                                    </p:anim>
                                    <p:anim calcmode="lin" valueType="num">
                                      <p:cBhvr>
                                        <p:cTn id="35" dur="1000" fill="hold"/>
                                        <p:tgtEl>
                                          <p:spTgt spid="88"/>
                                        </p:tgtEl>
                                        <p:attrNameLst>
                                          <p:attrName>ppt_h</p:attrName>
                                        </p:attrNameLst>
                                      </p:cBhvr>
                                      <p:tavLst>
                                        <p:tav tm="0">
                                          <p:val>
                                            <p:fltVal val="0"/>
                                          </p:val>
                                        </p:tav>
                                        <p:tav tm="100000">
                                          <p:val>
                                            <p:strVal val="#ppt_h"/>
                                          </p:val>
                                        </p:tav>
                                      </p:tavLst>
                                    </p:anim>
                                    <p:anim calcmode="lin" valueType="num">
                                      <p:cBhvr>
                                        <p:cTn id="36" dur="1000" fill="hold"/>
                                        <p:tgtEl>
                                          <p:spTgt spid="88"/>
                                        </p:tgtEl>
                                        <p:attrNameLst>
                                          <p:attrName>ppt_x</p:attrName>
                                        </p:attrNameLst>
                                      </p:cBhvr>
                                      <p:tavLst>
                                        <p:tav tm="0" fmla="#ppt_x+(cos(-2*pi*(1-$))*-#ppt_x-sin(-2*pi*(1-$))*(1-#ppt_y))*(1-$)">
                                          <p:val>
                                            <p:fltVal val="0"/>
                                          </p:val>
                                        </p:tav>
                                        <p:tav tm="100000">
                                          <p:val>
                                            <p:fltVal val="1"/>
                                          </p:val>
                                        </p:tav>
                                      </p:tavLst>
                                    </p:anim>
                                    <p:anim calcmode="lin" valueType="num">
                                      <p:cBhvr>
                                        <p:cTn id="37" dur="1000" fill="hold"/>
                                        <p:tgtEl>
                                          <p:spTgt spid="88"/>
                                        </p:tgtEl>
                                        <p:attrNameLst>
                                          <p:attrName>ppt_y</p:attrName>
                                        </p:attrNameLst>
                                      </p:cBhvr>
                                      <p:tavLst>
                                        <p:tav tm="0" fmla="#ppt_y+(sin(-2*pi*(1-$))*-#ppt_x+cos(-2*pi*(1-$))*(1-#ppt_y))*(1-$)">
                                          <p:val>
                                            <p:fltVal val="0"/>
                                          </p:val>
                                        </p:tav>
                                        <p:tav tm="100000">
                                          <p:val>
                                            <p:fltVal val="1"/>
                                          </p:val>
                                        </p:tav>
                                      </p:tavLst>
                                    </p:anim>
                                  </p:childTnLst>
                                </p:cTn>
                              </p:par>
                              <p:par>
                                <p:cTn id="38" presetID="15" presetClass="entr" presetSubtype="0" fill="hold" nodeType="withEffect">
                                  <p:stCondLst>
                                    <p:cond delay="750"/>
                                  </p:stCondLst>
                                  <p:childTnLst>
                                    <p:set>
                                      <p:cBhvr>
                                        <p:cTn id="39" dur="1" fill="hold">
                                          <p:stCondLst>
                                            <p:cond delay="0"/>
                                          </p:stCondLst>
                                        </p:cTn>
                                        <p:tgtEl>
                                          <p:spTgt spid="91"/>
                                        </p:tgtEl>
                                        <p:attrNameLst>
                                          <p:attrName>style.visibility</p:attrName>
                                        </p:attrNameLst>
                                      </p:cBhvr>
                                      <p:to>
                                        <p:strVal val="visible"/>
                                      </p:to>
                                    </p:set>
                                    <p:anim calcmode="lin" valueType="num">
                                      <p:cBhvr>
                                        <p:cTn id="40" dur="1000" fill="hold"/>
                                        <p:tgtEl>
                                          <p:spTgt spid="91"/>
                                        </p:tgtEl>
                                        <p:attrNameLst>
                                          <p:attrName>ppt_w</p:attrName>
                                        </p:attrNameLst>
                                      </p:cBhvr>
                                      <p:tavLst>
                                        <p:tav tm="0">
                                          <p:val>
                                            <p:fltVal val="0"/>
                                          </p:val>
                                        </p:tav>
                                        <p:tav tm="100000">
                                          <p:val>
                                            <p:strVal val="#ppt_w"/>
                                          </p:val>
                                        </p:tav>
                                      </p:tavLst>
                                    </p:anim>
                                    <p:anim calcmode="lin" valueType="num">
                                      <p:cBhvr>
                                        <p:cTn id="41" dur="1000" fill="hold"/>
                                        <p:tgtEl>
                                          <p:spTgt spid="91"/>
                                        </p:tgtEl>
                                        <p:attrNameLst>
                                          <p:attrName>ppt_h</p:attrName>
                                        </p:attrNameLst>
                                      </p:cBhvr>
                                      <p:tavLst>
                                        <p:tav tm="0">
                                          <p:val>
                                            <p:fltVal val="0"/>
                                          </p:val>
                                        </p:tav>
                                        <p:tav tm="100000">
                                          <p:val>
                                            <p:strVal val="#ppt_h"/>
                                          </p:val>
                                        </p:tav>
                                      </p:tavLst>
                                    </p:anim>
                                    <p:anim calcmode="lin" valueType="num">
                                      <p:cBhvr>
                                        <p:cTn id="42" dur="1000" fill="hold"/>
                                        <p:tgtEl>
                                          <p:spTgt spid="91"/>
                                        </p:tgtEl>
                                        <p:attrNameLst>
                                          <p:attrName>ppt_x</p:attrName>
                                        </p:attrNameLst>
                                      </p:cBhvr>
                                      <p:tavLst>
                                        <p:tav tm="0" fmla="#ppt_x+(cos(-2*pi*(1-$))*-#ppt_x-sin(-2*pi*(1-$))*(1-#ppt_y))*(1-$)">
                                          <p:val>
                                            <p:fltVal val="0"/>
                                          </p:val>
                                        </p:tav>
                                        <p:tav tm="100000">
                                          <p:val>
                                            <p:fltVal val="1"/>
                                          </p:val>
                                        </p:tav>
                                      </p:tavLst>
                                    </p:anim>
                                    <p:anim calcmode="lin" valueType="num">
                                      <p:cBhvr>
                                        <p:cTn id="43" dur="1000" fill="hold"/>
                                        <p:tgtEl>
                                          <p:spTgt spid="91"/>
                                        </p:tgtEl>
                                        <p:attrNameLst>
                                          <p:attrName>ppt_y</p:attrName>
                                        </p:attrNameLst>
                                      </p:cBhvr>
                                      <p:tavLst>
                                        <p:tav tm="0" fmla="#ppt_y+(sin(-2*pi*(1-$))*-#ppt_x+cos(-2*pi*(1-$))*(1-#ppt_y))*(1-$)">
                                          <p:val>
                                            <p:fltVal val="0"/>
                                          </p:val>
                                        </p:tav>
                                        <p:tav tm="100000">
                                          <p:val>
                                            <p:fltVal val="1"/>
                                          </p:val>
                                        </p:tav>
                                      </p:tavLst>
                                    </p:anim>
                                  </p:childTnLst>
                                </p:cTn>
                              </p:par>
                            </p:childTnLst>
                          </p:cTn>
                        </p:par>
                        <p:par>
                          <p:cTn id="44" fill="hold">
                            <p:stCondLst>
                              <p:cond delay="3250"/>
                            </p:stCondLst>
                            <p:childTnLst>
                              <p:par>
                                <p:cTn id="45" presetID="2" presetClass="entr" presetSubtype="1" fill="hold" grpId="0" nodeType="afterEffect">
                                  <p:stCondLst>
                                    <p:cond delay="0"/>
                                  </p:stCondLst>
                                  <p:childTnLst>
                                    <p:set>
                                      <p:cBhvr>
                                        <p:cTn id="46" dur="1" fill="hold">
                                          <p:stCondLst>
                                            <p:cond delay="0"/>
                                          </p:stCondLst>
                                        </p:cTn>
                                        <p:tgtEl>
                                          <p:spTgt spid="98"/>
                                        </p:tgtEl>
                                        <p:attrNameLst>
                                          <p:attrName>style.visibility</p:attrName>
                                        </p:attrNameLst>
                                      </p:cBhvr>
                                      <p:to>
                                        <p:strVal val="visible"/>
                                      </p:to>
                                    </p:set>
                                    <p:anim calcmode="lin" valueType="num">
                                      <p:cBhvr additive="base">
                                        <p:cTn id="47" dur="500" fill="hold"/>
                                        <p:tgtEl>
                                          <p:spTgt spid="98"/>
                                        </p:tgtEl>
                                        <p:attrNameLst>
                                          <p:attrName>ppt_x</p:attrName>
                                        </p:attrNameLst>
                                      </p:cBhvr>
                                      <p:tavLst>
                                        <p:tav tm="0">
                                          <p:val>
                                            <p:strVal val="#ppt_x"/>
                                          </p:val>
                                        </p:tav>
                                        <p:tav tm="100000">
                                          <p:val>
                                            <p:strVal val="#ppt_x"/>
                                          </p:val>
                                        </p:tav>
                                      </p:tavLst>
                                    </p:anim>
                                    <p:anim calcmode="lin" valueType="num">
                                      <p:cBhvr additive="base">
                                        <p:cTn id="48" dur="500" fill="hold"/>
                                        <p:tgtEl>
                                          <p:spTgt spid="98"/>
                                        </p:tgtEl>
                                        <p:attrNameLst>
                                          <p:attrName>ppt_y</p:attrName>
                                        </p:attrNameLst>
                                      </p:cBhvr>
                                      <p:tavLst>
                                        <p:tav tm="0">
                                          <p:val>
                                            <p:strVal val="0-#ppt_h/2"/>
                                          </p:val>
                                        </p:tav>
                                        <p:tav tm="100000">
                                          <p:val>
                                            <p:strVal val="#ppt_y"/>
                                          </p:val>
                                        </p:tav>
                                      </p:tavLst>
                                    </p:anim>
                                  </p:childTnLst>
                                </p:cTn>
                              </p:par>
                            </p:childTnLst>
                          </p:cTn>
                        </p:par>
                        <p:par>
                          <p:cTn id="49" fill="hold">
                            <p:stCondLst>
                              <p:cond delay="3750"/>
                            </p:stCondLst>
                            <p:childTnLst>
                              <p:par>
                                <p:cTn id="50" presetID="32" presetClass="emph" presetSubtype="0" fill="hold" grpId="1" nodeType="afterEffect">
                                  <p:stCondLst>
                                    <p:cond delay="0"/>
                                  </p:stCondLst>
                                  <p:childTnLst>
                                    <p:animRot by="120000">
                                      <p:cBhvr>
                                        <p:cTn id="51" dur="50" fill="hold">
                                          <p:stCondLst>
                                            <p:cond delay="0"/>
                                          </p:stCondLst>
                                        </p:cTn>
                                        <p:tgtEl>
                                          <p:spTgt spid="98"/>
                                        </p:tgtEl>
                                        <p:attrNameLst>
                                          <p:attrName>r</p:attrName>
                                        </p:attrNameLst>
                                      </p:cBhvr>
                                    </p:animRot>
                                    <p:animRot by="-240000">
                                      <p:cBhvr>
                                        <p:cTn id="52" dur="100" fill="hold">
                                          <p:stCondLst>
                                            <p:cond delay="100"/>
                                          </p:stCondLst>
                                        </p:cTn>
                                        <p:tgtEl>
                                          <p:spTgt spid="98"/>
                                        </p:tgtEl>
                                        <p:attrNameLst>
                                          <p:attrName>r</p:attrName>
                                        </p:attrNameLst>
                                      </p:cBhvr>
                                    </p:animRot>
                                    <p:animRot by="240000">
                                      <p:cBhvr>
                                        <p:cTn id="53" dur="100" fill="hold">
                                          <p:stCondLst>
                                            <p:cond delay="200"/>
                                          </p:stCondLst>
                                        </p:cTn>
                                        <p:tgtEl>
                                          <p:spTgt spid="98"/>
                                        </p:tgtEl>
                                        <p:attrNameLst>
                                          <p:attrName>r</p:attrName>
                                        </p:attrNameLst>
                                      </p:cBhvr>
                                    </p:animRot>
                                    <p:animRot by="-240000">
                                      <p:cBhvr>
                                        <p:cTn id="54" dur="100" fill="hold">
                                          <p:stCondLst>
                                            <p:cond delay="300"/>
                                          </p:stCondLst>
                                        </p:cTn>
                                        <p:tgtEl>
                                          <p:spTgt spid="98"/>
                                        </p:tgtEl>
                                        <p:attrNameLst>
                                          <p:attrName>r</p:attrName>
                                        </p:attrNameLst>
                                      </p:cBhvr>
                                    </p:animRot>
                                    <p:animRot by="120000">
                                      <p:cBhvr>
                                        <p:cTn id="55" dur="100" fill="hold">
                                          <p:stCondLst>
                                            <p:cond delay="400"/>
                                          </p:stCondLst>
                                        </p:cTn>
                                        <p:tgtEl>
                                          <p:spTgt spid="98"/>
                                        </p:tgtEl>
                                        <p:attrNameLst>
                                          <p:attrName>r</p:attrName>
                                        </p:attrNameLst>
                                      </p:cBhvr>
                                    </p:animRot>
                                  </p:childTnLst>
                                </p:cTn>
                              </p:par>
                            </p:childTnLst>
                          </p:cTn>
                        </p:par>
                        <p:par>
                          <p:cTn id="56" fill="hold">
                            <p:stCondLst>
                              <p:cond delay="4250"/>
                            </p:stCondLst>
                            <p:childTnLst>
                              <p:par>
                                <p:cTn id="57" presetID="18" presetClass="entr" presetSubtype="9" fill="hold" grpId="0" nodeType="afterEffect">
                                  <p:stCondLst>
                                    <p:cond delay="0"/>
                                  </p:stCondLst>
                                  <p:childTnLst>
                                    <p:set>
                                      <p:cBhvr>
                                        <p:cTn id="58" dur="1" fill="hold">
                                          <p:stCondLst>
                                            <p:cond delay="0"/>
                                          </p:stCondLst>
                                        </p:cTn>
                                        <p:tgtEl>
                                          <p:spTgt spid="100"/>
                                        </p:tgtEl>
                                        <p:attrNameLst>
                                          <p:attrName>style.visibility</p:attrName>
                                        </p:attrNameLst>
                                      </p:cBhvr>
                                      <p:to>
                                        <p:strVal val="visible"/>
                                      </p:to>
                                    </p:set>
                                    <p:animEffect transition="in" filter="strips(upLeft)">
                                      <p:cBhvr>
                                        <p:cTn id="59" dur="500"/>
                                        <p:tgtEl>
                                          <p:spTgt spid="100"/>
                                        </p:tgtEl>
                                      </p:cBhvr>
                                    </p:animEffect>
                                  </p:childTnLst>
                                </p:cTn>
                              </p:par>
                            </p:childTnLst>
                          </p:cTn>
                        </p:par>
                        <p:par>
                          <p:cTn id="60" fill="hold">
                            <p:stCondLst>
                              <p:cond delay="4750"/>
                            </p:stCondLst>
                            <p:childTnLst>
                              <p:par>
                                <p:cTn id="61" presetID="2" presetClass="entr" presetSubtype="4" fill="hold" grpId="0" nodeType="afterEffect">
                                  <p:stCondLst>
                                    <p:cond delay="0"/>
                                  </p:stCondLst>
                                  <p:childTnLst>
                                    <p:set>
                                      <p:cBhvr>
                                        <p:cTn id="62" dur="1" fill="hold">
                                          <p:stCondLst>
                                            <p:cond delay="0"/>
                                          </p:stCondLst>
                                        </p:cTn>
                                        <p:tgtEl>
                                          <p:spTgt spid="97"/>
                                        </p:tgtEl>
                                        <p:attrNameLst>
                                          <p:attrName>style.visibility</p:attrName>
                                        </p:attrNameLst>
                                      </p:cBhvr>
                                      <p:to>
                                        <p:strVal val="visible"/>
                                      </p:to>
                                    </p:set>
                                    <p:anim calcmode="lin" valueType="num">
                                      <p:cBhvr additive="base">
                                        <p:cTn id="63" dur="500" fill="hold"/>
                                        <p:tgtEl>
                                          <p:spTgt spid="97"/>
                                        </p:tgtEl>
                                        <p:attrNameLst>
                                          <p:attrName>ppt_x</p:attrName>
                                        </p:attrNameLst>
                                      </p:cBhvr>
                                      <p:tavLst>
                                        <p:tav tm="0">
                                          <p:val>
                                            <p:strVal val="#ppt_x"/>
                                          </p:val>
                                        </p:tav>
                                        <p:tav tm="100000">
                                          <p:val>
                                            <p:strVal val="#ppt_x"/>
                                          </p:val>
                                        </p:tav>
                                      </p:tavLst>
                                    </p:anim>
                                    <p:anim calcmode="lin" valueType="num">
                                      <p:cBhvr additive="base">
                                        <p:cTn id="64" dur="500" fill="hold"/>
                                        <p:tgtEl>
                                          <p:spTgt spid="97"/>
                                        </p:tgtEl>
                                        <p:attrNameLst>
                                          <p:attrName>ppt_y</p:attrName>
                                        </p:attrNameLst>
                                      </p:cBhvr>
                                      <p:tavLst>
                                        <p:tav tm="0">
                                          <p:val>
                                            <p:strVal val="1+#ppt_h/2"/>
                                          </p:val>
                                        </p:tav>
                                        <p:tav tm="100000">
                                          <p:val>
                                            <p:strVal val="#ppt_y"/>
                                          </p:val>
                                        </p:tav>
                                      </p:tavLst>
                                    </p:anim>
                                  </p:childTnLst>
                                </p:cTn>
                              </p:par>
                            </p:childTnLst>
                          </p:cTn>
                        </p:par>
                        <p:par>
                          <p:cTn id="65" fill="hold">
                            <p:stCondLst>
                              <p:cond delay="5250"/>
                            </p:stCondLst>
                            <p:childTnLst>
                              <p:par>
                                <p:cTn id="66" presetID="32" presetClass="emph" presetSubtype="0" fill="hold" grpId="1" nodeType="afterEffect">
                                  <p:stCondLst>
                                    <p:cond delay="0"/>
                                  </p:stCondLst>
                                  <p:childTnLst>
                                    <p:animRot by="120000">
                                      <p:cBhvr>
                                        <p:cTn id="67" dur="50" fill="hold">
                                          <p:stCondLst>
                                            <p:cond delay="0"/>
                                          </p:stCondLst>
                                        </p:cTn>
                                        <p:tgtEl>
                                          <p:spTgt spid="97"/>
                                        </p:tgtEl>
                                        <p:attrNameLst>
                                          <p:attrName>r</p:attrName>
                                        </p:attrNameLst>
                                      </p:cBhvr>
                                    </p:animRot>
                                    <p:animRot by="-240000">
                                      <p:cBhvr>
                                        <p:cTn id="68" dur="100" fill="hold">
                                          <p:stCondLst>
                                            <p:cond delay="100"/>
                                          </p:stCondLst>
                                        </p:cTn>
                                        <p:tgtEl>
                                          <p:spTgt spid="97"/>
                                        </p:tgtEl>
                                        <p:attrNameLst>
                                          <p:attrName>r</p:attrName>
                                        </p:attrNameLst>
                                      </p:cBhvr>
                                    </p:animRot>
                                    <p:animRot by="240000">
                                      <p:cBhvr>
                                        <p:cTn id="69" dur="100" fill="hold">
                                          <p:stCondLst>
                                            <p:cond delay="200"/>
                                          </p:stCondLst>
                                        </p:cTn>
                                        <p:tgtEl>
                                          <p:spTgt spid="97"/>
                                        </p:tgtEl>
                                        <p:attrNameLst>
                                          <p:attrName>r</p:attrName>
                                        </p:attrNameLst>
                                      </p:cBhvr>
                                    </p:animRot>
                                    <p:animRot by="-240000">
                                      <p:cBhvr>
                                        <p:cTn id="70" dur="100" fill="hold">
                                          <p:stCondLst>
                                            <p:cond delay="300"/>
                                          </p:stCondLst>
                                        </p:cTn>
                                        <p:tgtEl>
                                          <p:spTgt spid="97"/>
                                        </p:tgtEl>
                                        <p:attrNameLst>
                                          <p:attrName>r</p:attrName>
                                        </p:attrNameLst>
                                      </p:cBhvr>
                                    </p:animRot>
                                    <p:animRot by="120000">
                                      <p:cBhvr>
                                        <p:cTn id="71" dur="100" fill="hold">
                                          <p:stCondLst>
                                            <p:cond delay="400"/>
                                          </p:stCondLst>
                                        </p:cTn>
                                        <p:tgtEl>
                                          <p:spTgt spid="97"/>
                                        </p:tgtEl>
                                        <p:attrNameLst>
                                          <p:attrName>r</p:attrName>
                                        </p:attrNameLst>
                                      </p:cBhvr>
                                    </p:animRot>
                                  </p:childTnLst>
                                </p:cTn>
                              </p:par>
                            </p:childTnLst>
                          </p:cTn>
                        </p:par>
                        <p:par>
                          <p:cTn id="72" fill="hold">
                            <p:stCondLst>
                              <p:cond delay="5750"/>
                            </p:stCondLst>
                            <p:childTnLst>
                              <p:par>
                                <p:cTn id="73" presetID="18" presetClass="entr" presetSubtype="9" fill="hold" grpId="0" nodeType="afterEffect">
                                  <p:stCondLst>
                                    <p:cond delay="0"/>
                                  </p:stCondLst>
                                  <p:childTnLst>
                                    <p:set>
                                      <p:cBhvr>
                                        <p:cTn id="74" dur="1" fill="hold">
                                          <p:stCondLst>
                                            <p:cond delay="0"/>
                                          </p:stCondLst>
                                        </p:cTn>
                                        <p:tgtEl>
                                          <p:spTgt spid="99"/>
                                        </p:tgtEl>
                                        <p:attrNameLst>
                                          <p:attrName>style.visibility</p:attrName>
                                        </p:attrNameLst>
                                      </p:cBhvr>
                                      <p:to>
                                        <p:strVal val="visible"/>
                                      </p:to>
                                    </p:set>
                                    <p:animEffect transition="in" filter="strips(upLeft)">
                                      <p:cBhvr>
                                        <p:cTn id="75" dur="500"/>
                                        <p:tgtEl>
                                          <p:spTgt spid="99"/>
                                        </p:tgtEl>
                                      </p:cBhvr>
                                    </p:animEffect>
                                  </p:childTnLst>
                                </p:cTn>
                              </p:par>
                            </p:childTnLst>
                          </p:cTn>
                        </p:par>
                        <p:par>
                          <p:cTn id="76" fill="hold">
                            <p:stCondLst>
                              <p:cond delay="6250"/>
                            </p:stCondLst>
                            <p:childTnLst>
                              <p:par>
                                <p:cTn id="77" presetID="2" presetClass="entr" presetSubtype="1" fill="hold" grpId="0" nodeType="afterEffect">
                                  <p:stCondLst>
                                    <p:cond delay="0"/>
                                  </p:stCondLst>
                                  <p:childTnLst>
                                    <p:set>
                                      <p:cBhvr>
                                        <p:cTn id="78" dur="1" fill="hold">
                                          <p:stCondLst>
                                            <p:cond delay="0"/>
                                          </p:stCondLst>
                                        </p:cTn>
                                        <p:tgtEl>
                                          <p:spTgt spid="101"/>
                                        </p:tgtEl>
                                        <p:attrNameLst>
                                          <p:attrName>style.visibility</p:attrName>
                                        </p:attrNameLst>
                                      </p:cBhvr>
                                      <p:to>
                                        <p:strVal val="visible"/>
                                      </p:to>
                                    </p:set>
                                    <p:anim calcmode="lin" valueType="num">
                                      <p:cBhvr additive="base">
                                        <p:cTn id="79" dur="500" fill="hold"/>
                                        <p:tgtEl>
                                          <p:spTgt spid="101"/>
                                        </p:tgtEl>
                                        <p:attrNameLst>
                                          <p:attrName>ppt_x</p:attrName>
                                        </p:attrNameLst>
                                      </p:cBhvr>
                                      <p:tavLst>
                                        <p:tav tm="0">
                                          <p:val>
                                            <p:strVal val="#ppt_x"/>
                                          </p:val>
                                        </p:tav>
                                        <p:tav tm="100000">
                                          <p:val>
                                            <p:strVal val="#ppt_x"/>
                                          </p:val>
                                        </p:tav>
                                      </p:tavLst>
                                    </p:anim>
                                    <p:anim calcmode="lin" valueType="num">
                                      <p:cBhvr additive="base">
                                        <p:cTn id="80" dur="500" fill="hold"/>
                                        <p:tgtEl>
                                          <p:spTgt spid="101"/>
                                        </p:tgtEl>
                                        <p:attrNameLst>
                                          <p:attrName>ppt_y</p:attrName>
                                        </p:attrNameLst>
                                      </p:cBhvr>
                                      <p:tavLst>
                                        <p:tav tm="0">
                                          <p:val>
                                            <p:strVal val="0-#ppt_h/2"/>
                                          </p:val>
                                        </p:tav>
                                        <p:tav tm="100000">
                                          <p:val>
                                            <p:strVal val="#ppt_y"/>
                                          </p:val>
                                        </p:tav>
                                      </p:tavLst>
                                    </p:anim>
                                  </p:childTnLst>
                                </p:cTn>
                              </p:par>
                            </p:childTnLst>
                          </p:cTn>
                        </p:par>
                        <p:par>
                          <p:cTn id="81" fill="hold">
                            <p:stCondLst>
                              <p:cond delay="6750"/>
                            </p:stCondLst>
                            <p:childTnLst>
                              <p:par>
                                <p:cTn id="82" presetID="32" presetClass="emph" presetSubtype="0" fill="hold" grpId="1" nodeType="afterEffect">
                                  <p:stCondLst>
                                    <p:cond delay="0"/>
                                  </p:stCondLst>
                                  <p:childTnLst>
                                    <p:animRot by="120000">
                                      <p:cBhvr>
                                        <p:cTn id="83" dur="50" fill="hold">
                                          <p:stCondLst>
                                            <p:cond delay="0"/>
                                          </p:stCondLst>
                                        </p:cTn>
                                        <p:tgtEl>
                                          <p:spTgt spid="101"/>
                                        </p:tgtEl>
                                        <p:attrNameLst>
                                          <p:attrName>r</p:attrName>
                                        </p:attrNameLst>
                                      </p:cBhvr>
                                    </p:animRot>
                                    <p:animRot by="-240000">
                                      <p:cBhvr>
                                        <p:cTn id="84" dur="100" fill="hold">
                                          <p:stCondLst>
                                            <p:cond delay="100"/>
                                          </p:stCondLst>
                                        </p:cTn>
                                        <p:tgtEl>
                                          <p:spTgt spid="101"/>
                                        </p:tgtEl>
                                        <p:attrNameLst>
                                          <p:attrName>r</p:attrName>
                                        </p:attrNameLst>
                                      </p:cBhvr>
                                    </p:animRot>
                                    <p:animRot by="240000">
                                      <p:cBhvr>
                                        <p:cTn id="85" dur="100" fill="hold">
                                          <p:stCondLst>
                                            <p:cond delay="200"/>
                                          </p:stCondLst>
                                        </p:cTn>
                                        <p:tgtEl>
                                          <p:spTgt spid="101"/>
                                        </p:tgtEl>
                                        <p:attrNameLst>
                                          <p:attrName>r</p:attrName>
                                        </p:attrNameLst>
                                      </p:cBhvr>
                                    </p:animRot>
                                    <p:animRot by="-240000">
                                      <p:cBhvr>
                                        <p:cTn id="86" dur="100" fill="hold">
                                          <p:stCondLst>
                                            <p:cond delay="300"/>
                                          </p:stCondLst>
                                        </p:cTn>
                                        <p:tgtEl>
                                          <p:spTgt spid="101"/>
                                        </p:tgtEl>
                                        <p:attrNameLst>
                                          <p:attrName>r</p:attrName>
                                        </p:attrNameLst>
                                      </p:cBhvr>
                                    </p:animRot>
                                    <p:animRot by="120000">
                                      <p:cBhvr>
                                        <p:cTn id="87" dur="100" fill="hold">
                                          <p:stCondLst>
                                            <p:cond delay="400"/>
                                          </p:stCondLst>
                                        </p:cTn>
                                        <p:tgtEl>
                                          <p:spTgt spid="101"/>
                                        </p:tgtEl>
                                        <p:attrNameLst>
                                          <p:attrName>r</p:attrName>
                                        </p:attrNameLst>
                                      </p:cBhvr>
                                    </p:animRot>
                                  </p:childTnLst>
                                </p:cTn>
                              </p:par>
                            </p:childTnLst>
                          </p:cTn>
                        </p:par>
                        <p:par>
                          <p:cTn id="88" fill="hold">
                            <p:stCondLst>
                              <p:cond delay="7250"/>
                            </p:stCondLst>
                            <p:childTnLst>
                              <p:par>
                                <p:cTn id="89" presetID="18" presetClass="entr" presetSubtype="9" fill="hold" grpId="0" nodeType="afterEffect">
                                  <p:stCondLst>
                                    <p:cond delay="0"/>
                                  </p:stCondLst>
                                  <p:childTnLst>
                                    <p:set>
                                      <p:cBhvr>
                                        <p:cTn id="90" dur="1" fill="hold">
                                          <p:stCondLst>
                                            <p:cond delay="0"/>
                                          </p:stCondLst>
                                        </p:cTn>
                                        <p:tgtEl>
                                          <p:spTgt spid="102"/>
                                        </p:tgtEl>
                                        <p:attrNameLst>
                                          <p:attrName>style.visibility</p:attrName>
                                        </p:attrNameLst>
                                      </p:cBhvr>
                                      <p:to>
                                        <p:strVal val="visible"/>
                                      </p:to>
                                    </p:set>
                                    <p:animEffect transition="in" filter="strips(upLeft)">
                                      <p:cBhvr>
                                        <p:cTn id="91" dur="500"/>
                                        <p:tgtEl>
                                          <p:spTgt spid="102"/>
                                        </p:tgtEl>
                                      </p:cBhvr>
                                    </p:animEffect>
                                  </p:childTnLst>
                                </p:cTn>
                              </p:par>
                            </p:childTnLst>
                          </p:cTn>
                        </p:par>
                        <p:par>
                          <p:cTn id="92" fill="hold">
                            <p:stCondLst>
                              <p:cond delay="7750"/>
                            </p:stCondLst>
                            <p:childTnLst>
                              <p:par>
                                <p:cTn id="93" presetID="2" presetClass="entr" presetSubtype="4" fill="hold" grpId="0" nodeType="afterEffect">
                                  <p:stCondLst>
                                    <p:cond delay="0"/>
                                  </p:stCondLst>
                                  <p:childTnLst>
                                    <p:set>
                                      <p:cBhvr>
                                        <p:cTn id="94" dur="1" fill="hold">
                                          <p:stCondLst>
                                            <p:cond delay="0"/>
                                          </p:stCondLst>
                                        </p:cTn>
                                        <p:tgtEl>
                                          <p:spTgt spid="103"/>
                                        </p:tgtEl>
                                        <p:attrNameLst>
                                          <p:attrName>style.visibility</p:attrName>
                                        </p:attrNameLst>
                                      </p:cBhvr>
                                      <p:to>
                                        <p:strVal val="visible"/>
                                      </p:to>
                                    </p:set>
                                    <p:anim calcmode="lin" valueType="num">
                                      <p:cBhvr additive="base">
                                        <p:cTn id="95" dur="500" fill="hold"/>
                                        <p:tgtEl>
                                          <p:spTgt spid="103"/>
                                        </p:tgtEl>
                                        <p:attrNameLst>
                                          <p:attrName>ppt_x</p:attrName>
                                        </p:attrNameLst>
                                      </p:cBhvr>
                                      <p:tavLst>
                                        <p:tav tm="0">
                                          <p:val>
                                            <p:strVal val="#ppt_x"/>
                                          </p:val>
                                        </p:tav>
                                        <p:tav tm="100000">
                                          <p:val>
                                            <p:strVal val="#ppt_x"/>
                                          </p:val>
                                        </p:tav>
                                      </p:tavLst>
                                    </p:anim>
                                    <p:anim calcmode="lin" valueType="num">
                                      <p:cBhvr additive="base">
                                        <p:cTn id="96" dur="500" fill="hold"/>
                                        <p:tgtEl>
                                          <p:spTgt spid="103"/>
                                        </p:tgtEl>
                                        <p:attrNameLst>
                                          <p:attrName>ppt_y</p:attrName>
                                        </p:attrNameLst>
                                      </p:cBhvr>
                                      <p:tavLst>
                                        <p:tav tm="0">
                                          <p:val>
                                            <p:strVal val="1+#ppt_h/2"/>
                                          </p:val>
                                        </p:tav>
                                        <p:tav tm="100000">
                                          <p:val>
                                            <p:strVal val="#ppt_y"/>
                                          </p:val>
                                        </p:tav>
                                      </p:tavLst>
                                    </p:anim>
                                  </p:childTnLst>
                                </p:cTn>
                              </p:par>
                            </p:childTnLst>
                          </p:cTn>
                        </p:par>
                        <p:par>
                          <p:cTn id="97" fill="hold">
                            <p:stCondLst>
                              <p:cond delay="8250"/>
                            </p:stCondLst>
                            <p:childTnLst>
                              <p:par>
                                <p:cTn id="98" presetID="32" presetClass="emph" presetSubtype="0" fill="hold" grpId="1" nodeType="afterEffect">
                                  <p:stCondLst>
                                    <p:cond delay="0"/>
                                  </p:stCondLst>
                                  <p:childTnLst>
                                    <p:animRot by="120000">
                                      <p:cBhvr>
                                        <p:cTn id="99" dur="50" fill="hold">
                                          <p:stCondLst>
                                            <p:cond delay="0"/>
                                          </p:stCondLst>
                                        </p:cTn>
                                        <p:tgtEl>
                                          <p:spTgt spid="103"/>
                                        </p:tgtEl>
                                        <p:attrNameLst>
                                          <p:attrName>r</p:attrName>
                                        </p:attrNameLst>
                                      </p:cBhvr>
                                    </p:animRot>
                                    <p:animRot by="-240000">
                                      <p:cBhvr>
                                        <p:cTn id="100" dur="100" fill="hold">
                                          <p:stCondLst>
                                            <p:cond delay="100"/>
                                          </p:stCondLst>
                                        </p:cTn>
                                        <p:tgtEl>
                                          <p:spTgt spid="103"/>
                                        </p:tgtEl>
                                        <p:attrNameLst>
                                          <p:attrName>r</p:attrName>
                                        </p:attrNameLst>
                                      </p:cBhvr>
                                    </p:animRot>
                                    <p:animRot by="240000">
                                      <p:cBhvr>
                                        <p:cTn id="101" dur="100" fill="hold">
                                          <p:stCondLst>
                                            <p:cond delay="200"/>
                                          </p:stCondLst>
                                        </p:cTn>
                                        <p:tgtEl>
                                          <p:spTgt spid="103"/>
                                        </p:tgtEl>
                                        <p:attrNameLst>
                                          <p:attrName>r</p:attrName>
                                        </p:attrNameLst>
                                      </p:cBhvr>
                                    </p:animRot>
                                    <p:animRot by="-240000">
                                      <p:cBhvr>
                                        <p:cTn id="102" dur="100" fill="hold">
                                          <p:stCondLst>
                                            <p:cond delay="300"/>
                                          </p:stCondLst>
                                        </p:cTn>
                                        <p:tgtEl>
                                          <p:spTgt spid="103"/>
                                        </p:tgtEl>
                                        <p:attrNameLst>
                                          <p:attrName>r</p:attrName>
                                        </p:attrNameLst>
                                      </p:cBhvr>
                                    </p:animRot>
                                    <p:animRot by="120000">
                                      <p:cBhvr>
                                        <p:cTn id="103" dur="100" fill="hold">
                                          <p:stCondLst>
                                            <p:cond delay="400"/>
                                          </p:stCondLst>
                                        </p:cTn>
                                        <p:tgtEl>
                                          <p:spTgt spid="103"/>
                                        </p:tgtEl>
                                        <p:attrNameLst>
                                          <p:attrName>r</p:attrName>
                                        </p:attrNameLst>
                                      </p:cBhvr>
                                    </p:animRot>
                                  </p:childTnLst>
                                </p:cTn>
                              </p:par>
                            </p:childTnLst>
                          </p:cTn>
                        </p:par>
                        <p:par>
                          <p:cTn id="104" fill="hold">
                            <p:stCondLst>
                              <p:cond delay="8750"/>
                            </p:stCondLst>
                            <p:childTnLst>
                              <p:par>
                                <p:cTn id="105" presetID="18" presetClass="entr" presetSubtype="9" fill="hold" grpId="0" nodeType="afterEffect">
                                  <p:stCondLst>
                                    <p:cond delay="0"/>
                                  </p:stCondLst>
                                  <p:childTnLst>
                                    <p:set>
                                      <p:cBhvr>
                                        <p:cTn id="106" dur="1" fill="hold">
                                          <p:stCondLst>
                                            <p:cond delay="0"/>
                                          </p:stCondLst>
                                        </p:cTn>
                                        <p:tgtEl>
                                          <p:spTgt spid="104"/>
                                        </p:tgtEl>
                                        <p:attrNameLst>
                                          <p:attrName>style.visibility</p:attrName>
                                        </p:attrNameLst>
                                      </p:cBhvr>
                                      <p:to>
                                        <p:strVal val="visible"/>
                                      </p:to>
                                    </p:set>
                                    <p:animEffect transition="in" filter="strips(upLeft)">
                                      <p:cBhvr>
                                        <p:cTn id="10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animBg="1"/>
      <p:bldP spid="97" grpId="0" animBg="1"/>
      <p:bldP spid="97" grpId="1" animBg="1"/>
      <p:bldP spid="98" grpId="0" animBg="1"/>
      <p:bldP spid="98" grpId="1" animBg="1"/>
      <p:bldP spid="99" grpId="0"/>
      <p:bldP spid="100" grpId="0"/>
      <p:bldP spid="101" grpId="0" animBg="1"/>
      <p:bldP spid="101" grpId="1" animBg="1"/>
      <p:bldP spid="102" grpId="0"/>
      <p:bldP spid="103" grpId="0" animBg="1"/>
      <p:bldP spid="103" grpId="1" animBg="1"/>
      <p:bldP spid="10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sp>
        <p:nvSpPr>
          <p:cNvPr id="84" name="直接连接符 83"/>
          <p:cNvSpPr>
            <a:spLocks noChangeShapeType="1"/>
          </p:cNvSpPr>
          <p:nvPr/>
        </p:nvSpPr>
        <p:spPr bwMode="auto">
          <a:xfrm flipH="1">
            <a:off x="6041931" y="3420065"/>
            <a:ext cx="459581" cy="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grpSp>
        <p:nvGrpSpPr>
          <p:cNvPr id="85" name="组合 84"/>
          <p:cNvGrpSpPr>
            <a:grpSpLocks/>
          </p:cNvGrpSpPr>
          <p:nvPr/>
        </p:nvGrpSpPr>
        <p:grpSpPr bwMode="auto">
          <a:xfrm flipH="1" flipV="1">
            <a:off x="4866784" y="4323751"/>
            <a:ext cx="771524" cy="145256"/>
            <a:chOff x="0" y="0"/>
            <a:chExt cx="1505426" cy="262890"/>
          </a:xfrm>
        </p:grpSpPr>
        <p:sp>
          <p:nvSpPr>
            <p:cNvPr id="86" name="直接连接符 85"/>
            <p:cNvSpPr>
              <a:spLocks noChangeShapeType="1"/>
            </p:cNvSpPr>
            <p:nvPr/>
          </p:nvSpPr>
          <p:spPr bwMode="auto">
            <a:xfrm flipH="1" flipV="1">
              <a:off x="1154906" y="0"/>
              <a:ext cx="350520" cy="26289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87" name="直接连接符 86"/>
            <p:cNvSpPr>
              <a:spLocks noChangeShapeType="1"/>
            </p:cNvSpPr>
            <p:nvPr/>
          </p:nvSpPr>
          <p:spPr bwMode="auto">
            <a:xfrm flipH="1">
              <a:off x="0" y="2381"/>
              <a:ext cx="1157287" cy="1"/>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grpSp>
      <p:sp>
        <p:nvSpPr>
          <p:cNvPr id="88" name="直接连接符 87"/>
          <p:cNvSpPr>
            <a:spLocks noChangeShapeType="1"/>
          </p:cNvSpPr>
          <p:nvPr/>
        </p:nvSpPr>
        <p:spPr bwMode="auto">
          <a:xfrm flipH="1" flipV="1">
            <a:off x="2715322" y="3420067"/>
            <a:ext cx="469106" cy="119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89" name="直接连接符 88"/>
          <p:cNvSpPr>
            <a:spLocks noChangeShapeType="1"/>
          </p:cNvSpPr>
          <p:nvPr/>
        </p:nvSpPr>
        <p:spPr bwMode="auto">
          <a:xfrm flipH="1">
            <a:off x="2715323" y="2404461"/>
            <a:ext cx="458391" cy="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grpSp>
        <p:nvGrpSpPr>
          <p:cNvPr id="90" name="组合 89"/>
          <p:cNvGrpSpPr>
            <a:grpSpLocks/>
          </p:cNvGrpSpPr>
          <p:nvPr/>
        </p:nvGrpSpPr>
        <p:grpSpPr bwMode="auto">
          <a:xfrm>
            <a:off x="3451129" y="1253129"/>
            <a:ext cx="912020" cy="196453"/>
            <a:chOff x="0" y="0"/>
            <a:chExt cx="1505426" cy="262890"/>
          </a:xfrm>
        </p:grpSpPr>
        <p:sp>
          <p:nvSpPr>
            <p:cNvPr id="91" name="直接连接符 90"/>
            <p:cNvSpPr>
              <a:spLocks noChangeShapeType="1"/>
            </p:cNvSpPr>
            <p:nvPr/>
          </p:nvSpPr>
          <p:spPr bwMode="auto">
            <a:xfrm flipH="1" flipV="1">
              <a:off x="1154906" y="0"/>
              <a:ext cx="350520" cy="26289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92" name="直接连接符 91"/>
            <p:cNvSpPr>
              <a:spLocks noChangeShapeType="1"/>
            </p:cNvSpPr>
            <p:nvPr/>
          </p:nvSpPr>
          <p:spPr bwMode="auto">
            <a:xfrm flipH="1">
              <a:off x="0" y="2381"/>
              <a:ext cx="1157287" cy="1"/>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grpSp>
      <p:grpSp>
        <p:nvGrpSpPr>
          <p:cNvPr id="93" name="组合 92"/>
          <p:cNvGrpSpPr>
            <a:grpSpLocks/>
          </p:cNvGrpSpPr>
          <p:nvPr/>
        </p:nvGrpSpPr>
        <p:grpSpPr bwMode="auto">
          <a:xfrm>
            <a:off x="5151342" y="2009175"/>
            <a:ext cx="902494" cy="788195"/>
            <a:chOff x="0" y="0"/>
            <a:chExt cx="1203960" cy="1051560"/>
          </a:xfrm>
        </p:grpSpPr>
        <p:sp>
          <p:nvSpPr>
            <p:cNvPr id="94" name="六边形 93"/>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5" name="文本框 43"/>
            <p:cNvSpPr>
              <a:spLocks noChangeArrowheads="1"/>
            </p:cNvSpPr>
            <p:nvPr/>
          </p:nvSpPr>
          <p:spPr bwMode="auto">
            <a:xfrm>
              <a:off x="181502" y="171837"/>
              <a:ext cx="891271" cy="73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altLang="zh-CN" sz="3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02</a:t>
              </a:r>
              <a:endParaRPr lang="zh-CN" altLang="en-US" sz="3000" baseline="-3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96" name="组合 95"/>
          <p:cNvGrpSpPr>
            <a:grpSpLocks/>
          </p:cNvGrpSpPr>
          <p:nvPr/>
        </p:nvGrpSpPr>
        <p:grpSpPr bwMode="auto">
          <a:xfrm>
            <a:off x="4163124" y="1440055"/>
            <a:ext cx="903685" cy="788194"/>
            <a:chOff x="0" y="0"/>
            <a:chExt cx="1203960" cy="1051560"/>
          </a:xfrm>
        </p:grpSpPr>
        <p:sp>
          <p:nvSpPr>
            <p:cNvPr id="97" name="六边形 96"/>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8" name="文本框 44"/>
            <p:cNvSpPr>
              <a:spLocks noChangeArrowheads="1"/>
            </p:cNvSpPr>
            <p:nvPr/>
          </p:nvSpPr>
          <p:spPr bwMode="auto">
            <a:xfrm>
              <a:off x="160817" y="110283"/>
              <a:ext cx="882327" cy="86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pPr>
              <a:r>
                <a:rPr lang="en-US" altLang="zh-CN" sz="3000">
                  <a:solidFill>
                    <a:schemeClr val="bg1"/>
                  </a:solidFill>
                  <a:latin typeface="微软雅黑" panose="020B0503020204020204" pitchFamily="34" charset="-122"/>
                  <a:ea typeface="微软雅黑" panose="020B0503020204020204" pitchFamily="34" charset="-122"/>
                  <a:sym typeface="Arial" panose="020B0604020202020204" pitchFamily="34" charset="0"/>
                </a:rPr>
                <a:t>01</a:t>
              </a:r>
              <a:endParaRPr lang="zh-CN" altLang="en-US" sz="3000" baseline="-30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99" name="组合 98"/>
          <p:cNvGrpSpPr>
            <a:grpSpLocks/>
          </p:cNvGrpSpPr>
          <p:nvPr/>
        </p:nvGrpSpPr>
        <p:grpSpPr bwMode="auto">
          <a:xfrm>
            <a:off x="5139435" y="3025968"/>
            <a:ext cx="902494" cy="788194"/>
            <a:chOff x="0" y="0"/>
            <a:chExt cx="1203960" cy="1051560"/>
          </a:xfrm>
        </p:grpSpPr>
        <p:sp>
          <p:nvSpPr>
            <p:cNvPr id="100" name="六边形 99"/>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1" name="文本框 45"/>
            <p:cNvSpPr>
              <a:spLocks noChangeArrowheads="1"/>
            </p:cNvSpPr>
            <p:nvPr/>
          </p:nvSpPr>
          <p:spPr bwMode="auto">
            <a:xfrm>
              <a:off x="138875" y="110283"/>
              <a:ext cx="926211" cy="86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pPr>
              <a:r>
                <a:rPr lang="en-US" altLang="zh-CN" sz="3000">
                  <a:solidFill>
                    <a:schemeClr val="bg1"/>
                  </a:solidFill>
                  <a:latin typeface="微软雅黑" panose="020B0503020204020204" pitchFamily="34" charset="-122"/>
                  <a:ea typeface="微软雅黑" panose="020B0503020204020204" pitchFamily="34" charset="-122"/>
                  <a:sym typeface="Arial" panose="020B0604020202020204" pitchFamily="34" charset="0"/>
                </a:rPr>
                <a:t>03</a:t>
              </a:r>
              <a:endParaRPr lang="zh-CN" altLang="en-US" sz="3000" baseline="-300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02" name="组合 101"/>
          <p:cNvGrpSpPr>
            <a:grpSpLocks/>
          </p:cNvGrpSpPr>
          <p:nvPr/>
        </p:nvGrpSpPr>
        <p:grpSpPr bwMode="auto">
          <a:xfrm>
            <a:off x="3184428" y="3027159"/>
            <a:ext cx="902494" cy="788194"/>
            <a:chOff x="0" y="0"/>
            <a:chExt cx="1203960" cy="1051560"/>
          </a:xfrm>
        </p:grpSpPr>
        <p:sp>
          <p:nvSpPr>
            <p:cNvPr id="103" name="六边形 102"/>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4" name="文本框 46"/>
            <p:cNvSpPr>
              <a:spLocks noChangeArrowheads="1"/>
            </p:cNvSpPr>
            <p:nvPr/>
          </p:nvSpPr>
          <p:spPr bwMode="auto">
            <a:xfrm>
              <a:off x="191617" y="110283"/>
              <a:ext cx="951075" cy="8622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lnSpc>
                  <a:spcPct val="120000"/>
                </a:lnSpc>
              </a:pPr>
              <a:r>
                <a:rPr lang="en-US" altLang="zh-CN" sz="3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05</a:t>
              </a:r>
              <a:endParaRPr lang="zh-CN" altLang="en-US" sz="3000" baseline="-3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05" name="组合 104"/>
          <p:cNvGrpSpPr>
            <a:grpSpLocks/>
          </p:cNvGrpSpPr>
          <p:nvPr/>
        </p:nvGrpSpPr>
        <p:grpSpPr bwMode="auto">
          <a:xfrm>
            <a:off x="3173713" y="2009175"/>
            <a:ext cx="903684" cy="788195"/>
            <a:chOff x="0" y="0"/>
            <a:chExt cx="1203960" cy="1051560"/>
          </a:xfrm>
        </p:grpSpPr>
        <p:sp>
          <p:nvSpPr>
            <p:cNvPr id="106" name="六边形 105"/>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07" name="文本框 47"/>
            <p:cNvSpPr>
              <a:spLocks noChangeArrowheads="1"/>
            </p:cNvSpPr>
            <p:nvPr/>
          </p:nvSpPr>
          <p:spPr bwMode="auto">
            <a:xfrm>
              <a:off x="28268" y="171837"/>
              <a:ext cx="1127194" cy="739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altLang="zh-CN" sz="3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06</a:t>
              </a:r>
              <a:endParaRPr lang="zh-CN" altLang="en-US" sz="3000" baseline="-3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08" name="组合 107"/>
          <p:cNvGrpSpPr>
            <a:grpSpLocks/>
          </p:cNvGrpSpPr>
          <p:nvPr/>
        </p:nvGrpSpPr>
        <p:grpSpPr bwMode="auto">
          <a:xfrm>
            <a:off x="4163124" y="3554605"/>
            <a:ext cx="903685" cy="789385"/>
            <a:chOff x="0" y="0"/>
            <a:chExt cx="1203960" cy="1051560"/>
          </a:xfrm>
        </p:grpSpPr>
        <p:sp>
          <p:nvSpPr>
            <p:cNvPr id="109" name="六边形 108"/>
            <p:cNvSpPr>
              <a:spLocks noChangeArrowheads="1"/>
            </p:cNvSpPr>
            <p:nvPr/>
          </p:nvSpPr>
          <p:spPr bwMode="auto">
            <a:xfrm>
              <a:off x="0" y="0"/>
              <a:ext cx="1203960" cy="105156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10" name="文本框 48"/>
            <p:cNvSpPr>
              <a:spLocks noChangeArrowheads="1"/>
            </p:cNvSpPr>
            <p:nvPr/>
          </p:nvSpPr>
          <p:spPr bwMode="auto">
            <a:xfrm>
              <a:off x="167429" y="171837"/>
              <a:ext cx="980589" cy="737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r>
                <a:rPr lang="en-US" altLang="zh-CN" sz="30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04</a:t>
              </a:r>
              <a:endParaRPr lang="zh-CN" altLang="en-US" sz="3000" baseline="-3000"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111" name="组合 110"/>
          <p:cNvGrpSpPr>
            <a:grpSpLocks/>
          </p:cNvGrpSpPr>
          <p:nvPr/>
        </p:nvGrpSpPr>
        <p:grpSpPr bwMode="auto">
          <a:xfrm>
            <a:off x="3907140" y="2299689"/>
            <a:ext cx="1415653" cy="1194197"/>
            <a:chOff x="0" y="0"/>
            <a:chExt cx="1887055" cy="1592580"/>
          </a:xfrm>
        </p:grpSpPr>
        <p:sp>
          <p:nvSpPr>
            <p:cNvPr id="112" name="六边形 111"/>
            <p:cNvSpPr>
              <a:spLocks noChangeArrowheads="1"/>
            </p:cNvSpPr>
            <p:nvPr/>
          </p:nvSpPr>
          <p:spPr bwMode="auto">
            <a:xfrm>
              <a:off x="0" y="0"/>
              <a:ext cx="1887055" cy="1592580"/>
            </a:xfrm>
            <a:prstGeom prst="hexagon">
              <a:avLst>
                <a:gd name="adj" fmla="val 24998"/>
                <a:gd name="vf" fmla="val 115470"/>
              </a:avLst>
            </a:prstGeom>
            <a:solidFill>
              <a:srgbClr val="F2F2F2">
                <a:alpha val="39999"/>
              </a:srgbClr>
            </a:solidFill>
            <a:ln>
              <a:noFill/>
            </a:ln>
            <a:extLst>
              <a:ext uri="{91240B29-F687-4F45-9708-019B960494DF}">
                <a14:hiddenLine xmlns:a14="http://schemas.microsoft.com/office/drawing/2010/main" w="12700">
                  <a:solidFill>
                    <a:srgbClr val="42719B"/>
                  </a:solidFill>
                  <a:bevel/>
                  <a:headEnd/>
                  <a:tailEnd/>
                </a14:hiddenLine>
              </a:ext>
            </a:extLst>
          </p:spPr>
          <p:txBody>
            <a:bodyPr anchor="ct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ctr" eaLnBrk="1" hangingPunct="1"/>
              <a:endParaRPr lang="zh-CN" altLang="zh-CN" sz="1800">
                <a:solidFill>
                  <a:srgbClr val="FFFFFF"/>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13" name="组合 112"/>
            <p:cNvGrpSpPr>
              <a:grpSpLocks/>
            </p:cNvGrpSpPr>
            <p:nvPr/>
          </p:nvGrpSpPr>
          <p:grpSpPr bwMode="auto">
            <a:xfrm>
              <a:off x="445971" y="443715"/>
              <a:ext cx="966090" cy="648000"/>
              <a:chOff x="0" y="0"/>
              <a:chExt cx="935038" cy="568325"/>
            </a:xfrm>
          </p:grpSpPr>
          <p:sp>
            <p:nvSpPr>
              <p:cNvPr id="114" name="Freeform 8"/>
              <p:cNvSpPr>
                <a:spLocks noChangeArrowheads="1"/>
              </p:cNvSpPr>
              <p:nvPr/>
            </p:nvSpPr>
            <p:spPr bwMode="auto">
              <a:xfrm>
                <a:off x="87313" y="485775"/>
                <a:ext cx="112713" cy="82550"/>
              </a:xfrm>
              <a:custGeom>
                <a:avLst/>
                <a:gdLst>
                  <a:gd name="T0" fmla="*/ 112713 w 30"/>
                  <a:gd name="T1" fmla="*/ 71293 h 22"/>
                  <a:gd name="T2" fmla="*/ 112713 w 30"/>
                  <a:gd name="T3" fmla="*/ 0 h 22"/>
                  <a:gd name="T4" fmla="*/ 3757 w 30"/>
                  <a:gd name="T5" fmla="*/ 82550 h 22"/>
                  <a:gd name="T6" fmla="*/ 101442 w 30"/>
                  <a:gd name="T7" fmla="*/ 82550 h 22"/>
                  <a:gd name="T8" fmla="*/ 112713 w 30"/>
                  <a:gd name="T9" fmla="*/ 71293 h 22"/>
                  <a:gd name="T10" fmla="*/ 0 60000 65536"/>
                  <a:gd name="T11" fmla="*/ 0 60000 65536"/>
                  <a:gd name="T12" fmla="*/ 0 60000 65536"/>
                  <a:gd name="T13" fmla="*/ 0 60000 65536"/>
                  <a:gd name="T14" fmla="*/ 0 60000 65536"/>
                  <a:gd name="T15" fmla="*/ 0 w 30"/>
                  <a:gd name="T16" fmla="*/ 0 h 22"/>
                  <a:gd name="T17" fmla="*/ 30 w 30"/>
                  <a:gd name="T18" fmla="*/ 22 h 22"/>
                </a:gdLst>
                <a:ahLst/>
                <a:cxnLst>
                  <a:cxn ang="T10">
                    <a:pos x="T0" y="T1"/>
                  </a:cxn>
                  <a:cxn ang="T11">
                    <a:pos x="T2" y="T3"/>
                  </a:cxn>
                  <a:cxn ang="T12">
                    <a:pos x="T4" y="T5"/>
                  </a:cxn>
                  <a:cxn ang="T13">
                    <a:pos x="T6" y="T7"/>
                  </a:cxn>
                  <a:cxn ang="T14">
                    <a:pos x="T8" y="T9"/>
                  </a:cxn>
                </a:cxnLst>
                <a:rect l="T15" t="T16" r="T17" b="T18"/>
                <a:pathLst>
                  <a:path w="30" h="22">
                    <a:moveTo>
                      <a:pt x="30" y="19"/>
                    </a:moveTo>
                    <a:cubicBezTo>
                      <a:pt x="30" y="0"/>
                      <a:pt x="30" y="0"/>
                      <a:pt x="30" y="0"/>
                    </a:cubicBezTo>
                    <a:cubicBezTo>
                      <a:pt x="30" y="0"/>
                      <a:pt x="0" y="22"/>
                      <a:pt x="1" y="22"/>
                    </a:cubicBezTo>
                    <a:cubicBezTo>
                      <a:pt x="27" y="22"/>
                      <a:pt x="27" y="22"/>
                      <a:pt x="27" y="22"/>
                    </a:cubicBezTo>
                    <a:cubicBezTo>
                      <a:pt x="29" y="22"/>
                      <a:pt x="30" y="21"/>
                      <a:pt x="30" y="19"/>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115" name="Freeform 9"/>
              <p:cNvSpPr>
                <a:spLocks noChangeArrowheads="1"/>
              </p:cNvSpPr>
              <p:nvPr/>
            </p:nvSpPr>
            <p:spPr bwMode="auto">
              <a:xfrm>
                <a:off x="235744" y="368300"/>
                <a:ext cx="120650" cy="200025"/>
              </a:xfrm>
              <a:custGeom>
                <a:avLst/>
                <a:gdLst>
                  <a:gd name="T0" fmla="*/ 109339 w 32"/>
                  <a:gd name="T1" fmla="*/ 200025 h 53"/>
                  <a:gd name="T2" fmla="*/ 120650 w 32"/>
                  <a:gd name="T3" fmla="*/ 188703 h 53"/>
                  <a:gd name="T4" fmla="*/ 120650 w 32"/>
                  <a:gd name="T5" fmla="*/ 0 h 53"/>
                  <a:gd name="T6" fmla="*/ 0 w 32"/>
                  <a:gd name="T7" fmla="*/ 86803 h 53"/>
                  <a:gd name="T8" fmla="*/ 0 w 32"/>
                  <a:gd name="T9" fmla="*/ 90577 h 53"/>
                  <a:gd name="T10" fmla="*/ 0 w 32"/>
                  <a:gd name="T11" fmla="*/ 188703 h 53"/>
                  <a:gd name="T12" fmla="*/ 7541 w 32"/>
                  <a:gd name="T13" fmla="*/ 200025 h 53"/>
                  <a:gd name="T14" fmla="*/ 109339 w 32"/>
                  <a:gd name="T15" fmla="*/ 200025 h 53"/>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53"/>
                  <a:gd name="T26" fmla="*/ 32 w 32"/>
                  <a:gd name="T27" fmla="*/ 53 h 53"/>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53">
                    <a:moveTo>
                      <a:pt x="29" y="53"/>
                    </a:moveTo>
                    <a:cubicBezTo>
                      <a:pt x="30" y="53"/>
                      <a:pt x="32" y="52"/>
                      <a:pt x="32" y="50"/>
                    </a:cubicBezTo>
                    <a:cubicBezTo>
                      <a:pt x="32" y="0"/>
                      <a:pt x="32" y="0"/>
                      <a:pt x="32" y="0"/>
                    </a:cubicBezTo>
                    <a:cubicBezTo>
                      <a:pt x="0" y="23"/>
                      <a:pt x="0" y="23"/>
                      <a:pt x="0" y="23"/>
                    </a:cubicBezTo>
                    <a:cubicBezTo>
                      <a:pt x="0" y="24"/>
                      <a:pt x="0" y="24"/>
                      <a:pt x="0" y="24"/>
                    </a:cubicBezTo>
                    <a:cubicBezTo>
                      <a:pt x="0" y="50"/>
                      <a:pt x="0" y="50"/>
                      <a:pt x="0" y="50"/>
                    </a:cubicBezTo>
                    <a:cubicBezTo>
                      <a:pt x="0" y="52"/>
                      <a:pt x="1" y="53"/>
                      <a:pt x="2" y="53"/>
                    </a:cubicBezTo>
                    <a:lnTo>
                      <a:pt x="29" y="5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116" name="Freeform 10"/>
              <p:cNvSpPr>
                <a:spLocks noChangeArrowheads="1"/>
              </p:cNvSpPr>
              <p:nvPr/>
            </p:nvSpPr>
            <p:spPr bwMode="auto">
              <a:xfrm>
                <a:off x="392112" y="274637"/>
                <a:ext cx="120650" cy="293688"/>
              </a:xfrm>
              <a:custGeom>
                <a:avLst/>
                <a:gdLst>
                  <a:gd name="T0" fmla="*/ 109339 w 32"/>
                  <a:gd name="T1" fmla="*/ 293688 h 78"/>
                  <a:gd name="T2" fmla="*/ 120650 w 32"/>
                  <a:gd name="T3" fmla="*/ 282392 h 78"/>
                  <a:gd name="T4" fmla="*/ 120650 w 32"/>
                  <a:gd name="T5" fmla="*/ 33887 h 78"/>
                  <a:gd name="T6" fmla="*/ 86717 w 32"/>
                  <a:gd name="T7" fmla="*/ 0 h 78"/>
                  <a:gd name="T8" fmla="*/ 37703 w 32"/>
                  <a:gd name="T9" fmla="*/ 37652 h 78"/>
                  <a:gd name="T10" fmla="*/ 0 w 32"/>
                  <a:gd name="T11" fmla="*/ 64009 h 78"/>
                  <a:gd name="T12" fmla="*/ 0 w 32"/>
                  <a:gd name="T13" fmla="*/ 282392 h 78"/>
                  <a:gd name="T14" fmla="*/ 11311 w 32"/>
                  <a:gd name="T15" fmla="*/ 293688 h 78"/>
                  <a:gd name="T16" fmla="*/ 109339 w 32"/>
                  <a:gd name="T17" fmla="*/ 293688 h 7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32"/>
                  <a:gd name="T28" fmla="*/ 0 h 78"/>
                  <a:gd name="T29" fmla="*/ 32 w 32"/>
                  <a:gd name="T30" fmla="*/ 78 h 78"/>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32" h="78">
                    <a:moveTo>
                      <a:pt x="29" y="78"/>
                    </a:moveTo>
                    <a:cubicBezTo>
                      <a:pt x="31" y="78"/>
                      <a:pt x="32" y="77"/>
                      <a:pt x="32" y="75"/>
                    </a:cubicBezTo>
                    <a:cubicBezTo>
                      <a:pt x="32" y="9"/>
                      <a:pt x="32" y="9"/>
                      <a:pt x="32" y="9"/>
                    </a:cubicBezTo>
                    <a:cubicBezTo>
                      <a:pt x="23" y="0"/>
                      <a:pt x="23" y="0"/>
                      <a:pt x="23" y="0"/>
                    </a:cubicBezTo>
                    <a:cubicBezTo>
                      <a:pt x="10" y="10"/>
                      <a:pt x="10" y="10"/>
                      <a:pt x="10" y="10"/>
                    </a:cubicBezTo>
                    <a:cubicBezTo>
                      <a:pt x="0" y="17"/>
                      <a:pt x="0" y="17"/>
                      <a:pt x="0" y="17"/>
                    </a:cubicBezTo>
                    <a:cubicBezTo>
                      <a:pt x="0" y="75"/>
                      <a:pt x="0" y="75"/>
                      <a:pt x="0" y="75"/>
                    </a:cubicBezTo>
                    <a:cubicBezTo>
                      <a:pt x="0" y="77"/>
                      <a:pt x="1" y="78"/>
                      <a:pt x="3" y="78"/>
                    </a:cubicBezTo>
                    <a:lnTo>
                      <a:pt x="29" y="78"/>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117" name="Freeform 11"/>
              <p:cNvSpPr>
                <a:spLocks noChangeArrowheads="1"/>
              </p:cNvSpPr>
              <p:nvPr/>
            </p:nvSpPr>
            <p:spPr bwMode="auto">
              <a:xfrm>
                <a:off x="548481" y="315912"/>
                <a:ext cx="120650" cy="252413"/>
              </a:xfrm>
              <a:custGeom>
                <a:avLst/>
                <a:gdLst>
                  <a:gd name="T0" fmla="*/ 113109 w 32"/>
                  <a:gd name="T1" fmla="*/ 252413 h 67"/>
                  <a:gd name="T2" fmla="*/ 120650 w 32"/>
                  <a:gd name="T3" fmla="*/ 241111 h 67"/>
                  <a:gd name="T4" fmla="*/ 120650 w 32"/>
                  <a:gd name="T5" fmla="*/ 0 h 67"/>
                  <a:gd name="T6" fmla="*/ 75406 w 32"/>
                  <a:gd name="T7" fmla="*/ 37674 h 67"/>
                  <a:gd name="T8" fmla="*/ 60325 w 32"/>
                  <a:gd name="T9" fmla="*/ 48976 h 67"/>
                  <a:gd name="T10" fmla="*/ 18852 w 32"/>
                  <a:gd name="T11" fmla="*/ 45208 h 67"/>
                  <a:gd name="T12" fmla="*/ 15081 w 32"/>
                  <a:gd name="T13" fmla="*/ 41441 h 67"/>
                  <a:gd name="T14" fmla="*/ 0 w 32"/>
                  <a:gd name="T15" fmla="*/ 26372 h 67"/>
                  <a:gd name="T16" fmla="*/ 0 w 32"/>
                  <a:gd name="T17" fmla="*/ 241111 h 67"/>
                  <a:gd name="T18" fmla="*/ 11311 w 32"/>
                  <a:gd name="T19" fmla="*/ 252413 h 67"/>
                  <a:gd name="T20" fmla="*/ 113109 w 32"/>
                  <a:gd name="T21" fmla="*/ 252413 h 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32"/>
                  <a:gd name="T34" fmla="*/ 0 h 67"/>
                  <a:gd name="T35" fmla="*/ 32 w 32"/>
                  <a:gd name="T36" fmla="*/ 67 h 67"/>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32" h="67">
                    <a:moveTo>
                      <a:pt x="30" y="67"/>
                    </a:moveTo>
                    <a:cubicBezTo>
                      <a:pt x="31" y="67"/>
                      <a:pt x="32" y="66"/>
                      <a:pt x="32" y="64"/>
                    </a:cubicBezTo>
                    <a:cubicBezTo>
                      <a:pt x="32" y="0"/>
                      <a:pt x="32" y="0"/>
                      <a:pt x="32" y="0"/>
                    </a:cubicBezTo>
                    <a:cubicBezTo>
                      <a:pt x="20" y="10"/>
                      <a:pt x="20" y="10"/>
                      <a:pt x="20" y="10"/>
                    </a:cubicBezTo>
                    <a:cubicBezTo>
                      <a:pt x="16" y="13"/>
                      <a:pt x="16" y="13"/>
                      <a:pt x="16" y="13"/>
                    </a:cubicBezTo>
                    <a:cubicBezTo>
                      <a:pt x="13" y="16"/>
                      <a:pt x="8" y="15"/>
                      <a:pt x="5" y="12"/>
                    </a:cubicBezTo>
                    <a:cubicBezTo>
                      <a:pt x="4" y="11"/>
                      <a:pt x="4" y="11"/>
                      <a:pt x="4" y="11"/>
                    </a:cubicBezTo>
                    <a:cubicBezTo>
                      <a:pt x="0" y="7"/>
                      <a:pt x="0" y="7"/>
                      <a:pt x="0" y="7"/>
                    </a:cubicBezTo>
                    <a:cubicBezTo>
                      <a:pt x="0" y="64"/>
                      <a:pt x="0" y="64"/>
                      <a:pt x="0" y="64"/>
                    </a:cubicBezTo>
                    <a:cubicBezTo>
                      <a:pt x="0" y="66"/>
                      <a:pt x="2" y="67"/>
                      <a:pt x="3" y="67"/>
                    </a:cubicBezTo>
                    <a:lnTo>
                      <a:pt x="30" y="67"/>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118" name="Freeform 12"/>
              <p:cNvSpPr>
                <a:spLocks noChangeArrowheads="1"/>
              </p:cNvSpPr>
              <p:nvPr/>
            </p:nvSpPr>
            <p:spPr bwMode="auto">
              <a:xfrm>
                <a:off x="704850" y="195262"/>
                <a:ext cx="120650" cy="373063"/>
              </a:xfrm>
              <a:custGeom>
                <a:avLst/>
                <a:gdLst>
                  <a:gd name="T0" fmla="*/ 109339 w 32"/>
                  <a:gd name="T1" fmla="*/ 373063 h 99"/>
                  <a:gd name="T2" fmla="*/ 120650 w 32"/>
                  <a:gd name="T3" fmla="*/ 361758 h 99"/>
                  <a:gd name="T4" fmla="*/ 120650 w 32"/>
                  <a:gd name="T5" fmla="*/ 0 h 99"/>
                  <a:gd name="T6" fmla="*/ 49014 w 32"/>
                  <a:gd name="T7" fmla="*/ 56525 h 99"/>
                  <a:gd name="T8" fmla="*/ 0 w 32"/>
                  <a:gd name="T9" fmla="*/ 94208 h 99"/>
                  <a:gd name="T10" fmla="*/ 0 w 32"/>
                  <a:gd name="T11" fmla="*/ 361758 h 99"/>
                  <a:gd name="T12" fmla="*/ 11311 w 32"/>
                  <a:gd name="T13" fmla="*/ 373063 h 99"/>
                  <a:gd name="T14" fmla="*/ 109339 w 32"/>
                  <a:gd name="T15" fmla="*/ 373063 h 99"/>
                  <a:gd name="T16" fmla="*/ 0 60000 65536"/>
                  <a:gd name="T17" fmla="*/ 0 60000 65536"/>
                  <a:gd name="T18" fmla="*/ 0 60000 65536"/>
                  <a:gd name="T19" fmla="*/ 0 60000 65536"/>
                  <a:gd name="T20" fmla="*/ 0 60000 65536"/>
                  <a:gd name="T21" fmla="*/ 0 60000 65536"/>
                  <a:gd name="T22" fmla="*/ 0 60000 65536"/>
                  <a:gd name="T23" fmla="*/ 0 60000 65536"/>
                  <a:gd name="T24" fmla="*/ 0 w 32"/>
                  <a:gd name="T25" fmla="*/ 0 h 99"/>
                  <a:gd name="T26" fmla="*/ 32 w 32"/>
                  <a:gd name="T27" fmla="*/ 99 h 99"/>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32" h="99">
                    <a:moveTo>
                      <a:pt x="29" y="99"/>
                    </a:moveTo>
                    <a:cubicBezTo>
                      <a:pt x="31" y="99"/>
                      <a:pt x="32" y="98"/>
                      <a:pt x="32" y="96"/>
                    </a:cubicBezTo>
                    <a:cubicBezTo>
                      <a:pt x="32" y="0"/>
                      <a:pt x="32" y="0"/>
                      <a:pt x="32" y="0"/>
                    </a:cubicBezTo>
                    <a:cubicBezTo>
                      <a:pt x="13" y="15"/>
                      <a:pt x="13" y="15"/>
                      <a:pt x="13" y="15"/>
                    </a:cubicBezTo>
                    <a:cubicBezTo>
                      <a:pt x="0" y="25"/>
                      <a:pt x="0" y="25"/>
                      <a:pt x="0" y="25"/>
                    </a:cubicBezTo>
                    <a:cubicBezTo>
                      <a:pt x="0" y="96"/>
                      <a:pt x="0" y="96"/>
                      <a:pt x="0" y="96"/>
                    </a:cubicBezTo>
                    <a:cubicBezTo>
                      <a:pt x="0" y="98"/>
                      <a:pt x="1" y="99"/>
                      <a:pt x="3" y="99"/>
                    </a:cubicBezTo>
                    <a:lnTo>
                      <a:pt x="29" y="99"/>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119" name="Freeform 13"/>
              <p:cNvSpPr>
                <a:spLocks noChangeArrowheads="1"/>
              </p:cNvSpPr>
              <p:nvPr/>
            </p:nvSpPr>
            <p:spPr bwMode="auto">
              <a:xfrm>
                <a:off x="0" y="0"/>
                <a:ext cx="935038" cy="541338"/>
              </a:xfrm>
              <a:custGeom>
                <a:avLst/>
                <a:gdLst>
                  <a:gd name="T0" fmla="*/ 935038 w 248"/>
                  <a:gd name="T1" fmla="*/ 30074 h 144"/>
                  <a:gd name="T2" fmla="*/ 923727 w 248"/>
                  <a:gd name="T3" fmla="*/ 7519 h 144"/>
                  <a:gd name="T4" fmla="*/ 901105 w 248"/>
                  <a:gd name="T5" fmla="*/ 0 h 144"/>
                  <a:gd name="T6" fmla="*/ 867172 w 248"/>
                  <a:gd name="T7" fmla="*/ 0 h 144"/>
                  <a:gd name="T8" fmla="*/ 754063 w 248"/>
                  <a:gd name="T9" fmla="*/ 0 h 144"/>
                  <a:gd name="T10" fmla="*/ 742752 w 248"/>
                  <a:gd name="T11" fmla="*/ 3759 h 144"/>
                  <a:gd name="T12" fmla="*/ 738982 w 248"/>
                  <a:gd name="T13" fmla="*/ 3759 h 144"/>
                  <a:gd name="T14" fmla="*/ 720130 w 248"/>
                  <a:gd name="T15" fmla="*/ 30074 h 144"/>
                  <a:gd name="T16" fmla="*/ 742752 w 248"/>
                  <a:gd name="T17" fmla="*/ 60149 h 144"/>
                  <a:gd name="T18" fmla="*/ 754063 w 248"/>
                  <a:gd name="T19" fmla="*/ 63908 h 144"/>
                  <a:gd name="T20" fmla="*/ 791766 w 248"/>
                  <a:gd name="T21" fmla="*/ 63908 h 144"/>
                  <a:gd name="T22" fmla="*/ 810618 w 248"/>
                  <a:gd name="T23" fmla="*/ 63908 h 144"/>
                  <a:gd name="T24" fmla="*/ 776685 w 248"/>
                  <a:gd name="T25" fmla="*/ 90223 h 144"/>
                  <a:gd name="T26" fmla="*/ 712589 w 248"/>
                  <a:gd name="T27" fmla="*/ 146612 h 144"/>
                  <a:gd name="T28" fmla="*/ 674886 w 248"/>
                  <a:gd name="T29" fmla="*/ 176687 h 144"/>
                  <a:gd name="T30" fmla="*/ 625872 w 248"/>
                  <a:gd name="T31" fmla="*/ 214280 h 144"/>
                  <a:gd name="T32" fmla="*/ 595710 w 248"/>
                  <a:gd name="T33" fmla="*/ 236835 h 144"/>
                  <a:gd name="T34" fmla="*/ 565547 w 248"/>
                  <a:gd name="T35" fmla="*/ 206761 h 144"/>
                  <a:gd name="T36" fmla="*/ 550466 w 248"/>
                  <a:gd name="T37" fmla="*/ 195483 h 144"/>
                  <a:gd name="T38" fmla="*/ 512763 w 248"/>
                  <a:gd name="T39" fmla="*/ 157890 h 144"/>
                  <a:gd name="T40" fmla="*/ 505222 w 248"/>
                  <a:gd name="T41" fmla="*/ 150372 h 144"/>
                  <a:gd name="T42" fmla="*/ 463749 w 248"/>
                  <a:gd name="T43" fmla="*/ 146612 h 144"/>
                  <a:gd name="T44" fmla="*/ 429816 w 248"/>
                  <a:gd name="T45" fmla="*/ 172927 h 144"/>
                  <a:gd name="T46" fmla="*/ 392113 w 248"/>
                  <a:gd name="T47" fmla="*/ 203002 h 144"/>
                  <a:gd name="T48" fmla="*/ 365721 w 248"/>
                  <a:gd name="T49" fmla="*/ 218039 h 144"/>
                  <a:gd name="T50" fmla="*/ 354410 w 248"/>
                  <a:gd name="T51" fmla="*/ 229317 h 144"/>
                  <a:gd name="T52" fmla="*/ 233760 w 248"/>
                  <a:gd name="T53" fmla="*/ 319540 h 144"/>
                  <a:gd name="T54" fmla="*/ 229989 w 248"/>
                  <a:gd name="T55" fmla="*/ 323299 h 144"/>
                  <a:gd name="T56" fmla="*/ 192286 w 248"/>
                  <a:gd name="T57" fmla="*/ 349614 h 144"/>
                  <a:gd name="T58" fmla="*/ 33933 w 248"/>
                  <a:gd name="T59" fmla="*/ 466152 h 144"/>
                  <a:gd name="T60" fmla="*/ 15081 w 248"/>
                  <a:gd name="T61" fmla="*/ 481189 h 144"/>
                  <a:gd name="T62" fmla="*/ 11311 w 248"/>
                  <a:gd name="T63" fmla="*/ 526301 h 144"/>
                  <a:gd name="T64" fmla="*/ 41473 w 248"/>
                  <a:gd name="T65" fmla="*/ 537579 h 144"/>
                  <a:gd name="T66" fmla="*/ 56555 w 248"/>
                  <a:gd name="T67" fmla="*/ 533819 h 144"/>
                  <a:gd name="T68" fmla="*/ 192286 w 248"/>
                  <a:gd name="T69" fmla="*/ 428559 h 144"/>
                  <a:gd name="T70" fmla="*/ 229989 w 248"/>
                  <a:gd name="T71" fmla="*/ 402244 h 144"/>
                  <a:gd name="T72" fmla="*/ 233760 w 248"/>
                  <a:gd name="T73" fmla="*/ 402244 h 144"/>
                  <a:gd name="T74" fmla="*/ 354410 w 248"/>
                  <a:gd name="T75" fmla="*/ 308262 h 144"/>
                  <a:gd name="T76" fmla="*/ 369491 w 248"/>
                  <a:gd name="T77" fmla="*/ 300743 h 144"/>
                  <a:gd name="T78" fmla="*/ 392113 w 248"/>
                  <a:gd name="T79" fmla="*/ 281947 h 144"/>
                  <a:gd name="T80" fmla="*/ 429816 w 248"/>
                  <a:gd name="T81" fmla="*/ 251873 h 144"/>
                  <a:gd name="T82" fmla="*/ 478830 w 248"/>
                  <a:gd name="T83" fmla="*/ 214280 h 144"/>
                  <a:gd name="T84" fmla="*/ 512763 w 248"/>
                  <a:gd name="T85" fmla="*/ 248113 h 144"/>
                  <a:gd name="T86" fmla="*/ 550466 w 248"/>
                  <a:gd name="T87" fmla="*/ 285706 h 144"/>
                  <a:gd name="T88" fmla="*/ 565547 w 248"/>
                  <a:gd name="T89" fmla="*/ 296984 h 144"/>
                  <a:gd name="T90" fmla="*/ 569317 w 248"/>
                  <a:gd name="T91" fmla="*/ 304503 h 144"/>
                  <a:gd name="T92" fmla="*/ 610791 w 248"/>
                  <a:gd name="T93" fmla="*/ 308262 h 144"/>
                  <a:gd name="T94" fmla="*/ 625872 w 248"/>
                  <a:gd name="T95" fmla="*/ 296984 h 144"/>
                  <a:gd name="T96" fmla="*/ 674886 w 248"/>
                  <a:gd name="T97" fmla="*/ 259391 h 144"/>
                  <a:gd name="T98" fmla="*/ 712589 w 248"/>
                  <a:gd name="T99" fmla="*/ 229317 h 144"/>
                  <a:gd name="T100" fmla="*/ 761604 w 248"/>
                  <a:gd name="T101" fmla="*/ 191724 h 144"/>
                  <a:gd name="T102" fmla="*/ 867172 w 248"/>
                  <a:gd name="T103" fmla="*/ 101501 h 144"/>
                  <a:gd name="T104" fmla="*/ 870943 w 248"/>
                  <a:gd name="T105" fmla="*/ 97742 h 144"/>
                  <a:gd name="T106" fmla="*/ 870943 w 248"/>
                  <a:gd name="T107" fmla="*/ 172927 h 144"/>
                  <a:gd name="T108" fmla="*/ 901105 w 248"/>
                  <a:gd name="T109" fmla="*/ 203002 h 144"/>
                  <a:gd name="T110" fmla="*/ 935038 w 248"/>
                  <a:gd name="T111" fmla="*/ 172927 h 144"/>
                  <a:gd name="T112" fmla="*/ 935038 w 248"/>
                  <a:gd name="T113" fmla="*/ 30074 h 144"/>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48"/>
                  <a:gd name="T172" fmla="*/ 0 h 144"/>
                  <a:gd name="T173" fmla="*/ 248 w 248"/>
                  <a:gd name="T174" fmla="*/ 144 h 144"/>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48" h="144">
                    <a:moveTo>
                      <a:pt x="248" y="8"/>
                    </a:moveTo>
                    <a:cubicBezTo>
                      <a:pt x="248" y="6"/>
                      <a:pt x="247" y="4"/>
                      <a:pt x="245" y="2"/>
                    </a:cubicBezTo>
                    <a:cubicBezTo>
                      <a:pt x="243" y="1"/>
                      <a:pt x="241" y="0"/>
                      <a:pt x="239" y="0"/>
                    </a:cubicBezTo>
                    <a:cubicBezTo>
                      <a:pt x="230" y="0"/>
                      <a:pt x="230" y="0"/>
                      <a:pt x="230" y="0"/>
                    </a:cubicBezTo>
                    <a:cubicBezTo>
                      <a:pt x="200" y="0"/>
                      <a:pt x="200" y="0"/>
                      <a:pt x="200" y="0"/>
                    </a:cubicBezTo>
                    <a:cubicBezTo>
                      <a:pt x="199" y="0"/>
                      <a:pt x="198" y="0"/>
                      <a:pt x="197" y="1"/>
                    </a:cubicBezTo>
                    <a:cubicBezTo>
                      <a:pt x="197" y="1"/>
                      <a:pt x="196" y="1"/>
                      <a:pt x="196" y="1"/>
                    </a:cubicBezTo>
                    <a:cubicBezTo>
                      <a:pt x="193" y="2"/>
                      <a:pt x="191" y="5"/>
                      <a:pt x="191" y="8"/>
                    </a:cubicBezTo>
                    <a:cubicBezTo>
                      <a:pt x="191" y="12"/>
                      <a:pt x="194" y="15"/>
                      <a:pt x="197" y="16"/>
                    </a:cubicBezTo>
                    <a:cubicBezTo>
                      <a:pt x="198" y="17"/>
                      <a:pt x="199" y="17"/>
                      <a:pt x="200" y="17"/>
                    </a:cubicBezTo>
                    <a:cubicBezTo>
                      <a:pt x="210" y="17"/>
                      <a:pt x="210" y="17"/>
                      <a:pt x="210" y="17"/>
                    </a:cubicBezTo>
                    <a:cubicBezTo>
                      <a:pt x="215" y="17"/>
                      <a:pt x="215" y="17"/>
                      <a:pt x="215" y="17"/>
                    </a:cubicBezTo>
                    <a:cubicBezTo>
                      <a:pt x="206" y="24"/>
                      <a:pt x="206" y="24"/>
                      <a:pt x="206" y="24"/>
                    </a:cubicBezTo>
                    <a:cubicBezTo>
                      <a:pt x="189" y="39"/>
                      <a:pt x="189" y="39"/>
                      <a:pt x="189" y="39"/>
                    </a:cubicBezTo>
                    <a:cubicBezTo>
                      <a:pt x="179" y="47"/>
                      <a:pt x="179" y="47"/>
                      <a:pt x="179" y="47"/>
                    </a:cubicBezTo>
                    <a:cubicBezTo>
                      <a:pt x="166" y="57"/>
                      <a:pt x="166" y="57"/>
                      <a:pt x="166" y="57"/>
                    </a:cubicBezTo>
                    <a:cubicBezTo>
                      <a:pt x="158" y="63"/>
                      <a:pt x="158" y="63"/>
                      <a:pt x="158" y="63"/>
                    </a:cubicBezTo>
                    <a:cubicBezTo>
                      <a:pt x="150" y="55"/>
                      <a:pt x="150" y="55"/>
                      <a:pt x="150" y="55"/>
                    </a:cubicBezTo>
                    <a:cubicBezTo>
                      <a:pt x="146" y="52"/>
                      <a:pt x="146" y="52"/>
                      <a:pt x="146" y="52"/>
                    </a:cubicBezTo>
                    <a:cubicBezTo>
                      <a:pt x="136" y="42"/>
                      <a:pt x="136" y="42"/>
                      <a:pt x="136" y="42"/>
                    </a:cubicBezTo>
                    <a:cubicBezTo>
                      <a:pt x="134" y="40"/>
                      <a:pt x="134" y="40"/>
                      <a:pt x="134" y="40"/>
                    </a:cubicBezTo>
                    <a:cubicBezTo>
                      <a:pt x="131" y="37"/>
                      <a:pt x="127" y="36"/>
                      <a:pt x="123" y="39"/>
                    </a:cubicBezTo>
                    <a:cubicBezTo>
                      <a:pt x="114" y="46"/>
                      <a:pt x="114" y="46"/>
                      <a:pt x="114" y="46"/>
                    </a:cubicBezTo>
                    <a:cubicBezTo>
                      <a:pt x="104" y="54"/>
                      <a:pt x="104" y="54"/>
                      <a:pt x="104" y="54"/>
                    </a:cubicBezTo>
                    <a:cubicBezTo>
                      <a:pt x="97" y="58"/>
                      <a:pt x="97" y="58"/>
                      <a:pt x="97" y="58"/>
                    </a:cubicBezTo>
                    <a:cubicBezTo>
                      <a:pt x="94" y="61"/>
                      <a:pt x="94" y="61"/>
                      <a:pt x="94" y="61"/>
                    </a:cubicBezTo>
                    <a:cubicBezTo>
                      <a:pt x="62" y="85"/>
                      <a:pt x="62" y="85"/>
                      <a:pt x="62" y="85"/>
                    </a:cubicBezTo>
                    <a:cubicBezTo>
                      <a:pt x="61" y="86"/>
                      <a:pt x="61" y="86"/>
                      <a:pt x="61" y="86"/>
                    </a:cubicBezTo>
                    <a:cubicBezTo>
                      <a:pt x="51" y="93"/>
                      <a:pt x="51" y="93"/>
                      <a:pt x="51" y="93"/>
                    </a:cubicBezTo>
                    <a:cubicBezTo>
                      <a:pt x="9" y="124"/>
                      <a:pt x="9" y="124"/>
                      <a:pt x="9" y="124"/>
                    </a:cubicBezTo>
                    <a:cubicBezTo>
                      <a:pt x="4" y="128"/>
                      <a:pt x="4" y="128"/>
                      <a:pt x="4" y="128"/>
                    </a:cubicBezTo>
                    <a:cubicBezTo>
                      <a:pt x="1" y="131"/>
                      <a:pt x="0" y="136"/>
                      <a:pt x="3" y="140"/>
                    </a:cubicBezTo>
                    <a:cubicBezTo>
                      <a:pt x="5" y="143"/>
                      <a:pt x="8" y="144"/>
                      <a:pt x="11" y="143"/>
                    </a:cubicBezTo>
                    <a:cubicBezTo>
                      <a:pt x="12" y="143"/>
                      <a:pt x="14" y="143"/>
                      <a:pt x="15" y="142"/>
                    </a:cubicBezTo>
                    <a:cubicBezTo>
                      <a:pt x="51" y="114"/>
                      <a:pt x="51" y="114"/>
                      <a:pt x="51" y="114"/>
                    </a:cubicBezTo>
                    <a:cubicBezTo>
                      <a:pt x="61" y="107"/>
                      <a:pt x="61" y="107"/>
                      <a:pt x="61" y="107"/>
                    </a:cubicBezTo>
                    <a:cubicBezTo>
                      <a:pt x="62" y="107"/>
                      <a:pt x="62" y="107"/>
                      <a:pt x="62" y="107"/>
                    </a:cubicBezTo>
                    <a:cubicBezTo>
                      <a:pt x="94" y="82"/>
                      <a:pt x="94" y="82"/>
                      <a:pt x="94" y="82"/>
                    </a:cubicBezTo>
                    <a:cubicBezTo>
                      <a:pt x="98" y="80"/>
                      <a:pt x="98" y="80"/>
                      <a:pt x="98" y="80"/>
                    </a:cubicBezTo>
                    <a:cubicBezTo>
                      <a:pt x="104" y="75"/>
                      <a:pt x="104" y="75"/>
                      <a:pt x="104" y="75"/>
                    </a:cubicBezTo>
                    <a:cubicBezTo>
                      <a:pt x="114" y="67"/>
                      <a:pt x="114" y="67"/>
                      <a:pt x="114" y="67"/>
                    </a:cubicBezTo>
                    <a:cubicBezTo>
                      <a:pt x="127" y="57"/>
                      <a:pt x="127" y="57"/>
                      <a:pt x="127" y="57"/>
                    </a:cubicBezTo>
                    <a:cubicBezTo>
                      <a:pt x="136" y="66"/>
                      <a:pt x="136" y="66"/>
                      <a:pt x="136" y="66"/>
                    </a:cubicBezTo>
                    <a:cubicBezTo>
                      <a:pt x="146" y="76"/>
                      <a:pt x="146" y="76"/>
                      <a:pt x="146" y="76"/>
                    </a:cubicBezTo>
                    <a:cubicBezTo>
                      <a:pt x="150" y="79"/>
                      <a:pt x="150" y="79"/>
                      <a:pt x="150" y="79"/>
                    </a:cubicBezTo>
                    <a:cubicBezTo>
                      <a:pt x="151" y="81"/>
                      <a:pt x="151" y="81"/>
                      <a:pt x="151" y="81"/>
                    </a:cubicBezTo>
                    <a:cubicBezTo>
                      <a:pt x="154" y="84"/>
                      <a:pt x="159" y="84"/>
                      <a:pt x="162" y="82"/>
                    </a:cubicBezTo>
                    <a:cubicBezTo>
                      <a:pt x="166" y="79"/>
                      <a:pt x="166" y="79"/>
                      <a:pt x="166" y="79"/>
                    </a:cubicBezTo>
                    <a:cubicBezTo>
                      <a:pt x="179" y="69"/>
                      <a:pt x="179" y="69"/>
                      <a:pt x="179" y="69"/>
                    </a:cubicBezTo>
                    <a:cubicBezTo>
                      <a:pt x="189" y="61"/>
                      <a:pt x="189" y="61"/>
                      <a:pt x="189" y="61"/>
                    </a:cubicBezTo>
                    <a:cubicBezTo>
                      <a:pt x="202" y="51"/>
                      <a:pt x="202" y="51"/>
                      <a:pt x="202" y="51"/>
                    </a:cubicBezTo>
                    <a:cubicBezTo>
                      <a:pt x="230" y="27"/>
                      <a:pt x="230" y="27"/>
                      <a:pt x="230" y="27"/>
                    </a:cubicBezTo>
                    <a:cubicBezTo>
                      <a:pt x="231" y="26"/>
                      <a:pt x="231" y="26"/>
                      <a:pt x="231" y="26"/>
                    </a:cubicBezTo>
                    <a:cubicBezTo>
                      <a:pt x="231" y="46"/>
                      <a:pt x="231" y="46"/>
                      <a:pt x="231" y="46"/>
                    </a:cubicBezTo>
                    <a:cubicBezTo>
                      <a:pt x="231" y="50"/>
                      <a:pt x="234" y="54"/>
                      <a:pt x="239" y="54"/>
                    </a:cubicBezTo>
                    <a:cubicBezTo>
                      <a:pt x="244" y="54"/>
                      <a:pt x="248" y="50"/>
                      <a:pt x="248" y="46"/>
                    </a:cubicBezTo>
                    <a:lnTo>
                      <a:pt x="248" y="8"/>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40" tIns="45720" rIns="91440" bIns="45720"/>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grpSp>
      </p:grpSp>
      <p:sp>
        <p:nvSpPr>
          <p:cNvPr id="120" name="矩形 119"/>
          <p:cNvSpPr>
            <a:spLocks noChangeArrowheads="1"/>
          </p:cNvSpPr>
          <p:nvPr/>
        </p:nvSpPr>
        <p:spPr bwMode="auto">
          <a:xfrm>
            <a:off x="2526534" y="1078107"/>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r>
              <a:rPr lang="zh-CN" altLang="en-US" sz="1500" dirty="0">
                <a:solidFill>
                  <a:schemeClr val="bg1"/>
                </a:solidFill>
                <a:latin typeface="微软雅黑" panose="020B0503020204020204" pitchFamily="34" charset="-122"/>
                <a:ea typeface="微软雅黑" panose="020B0503020204020204" pitchFamily="34" charset="-122"/>
                <a:sym typeface="方正兰亭黑_GBK" pitchFamily="2" charset="-122"/>
              </a:rPr>
              <a:t>添加标题</a:t>
            </a:r>
            <a:endParaRPr lang="en-US" altLang="zh-CN" sz="1500" dirty="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121" name="矩形 120"/>
          <p:cNvSpPr>
            <a:spLocks noChangeArrowheads="1"/>
          </p:cNvSpPr>
          <p:nvPr/>
        </p:nvSpPr>
        <p:spPr bwMode="auto">
          <a:xfrm>
            <a:off x="1007966" y="1351951"/>
            <a:ext cx="2439591" cy="45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lnSpc>
                <a:spcPct val="120000"/>
              </a:lnSpc>
              <a:spcBef>
                <a:spcPct val="0"/>
              </a:spcBef>
              <a:buFont typeface="Arial" panose="020B0604020202020204" pitchFamily="34" charset="0"/>
              <a:buNone/>
            </a:pPr>
            <a:r>
              <a:rPr lang="zh-CN" altLang="en-US" sz="1050" dirty="0">
                <a:solidFill>
                  <a:schemeClr val="bg1"/>
                </a:solidFill>
                <a:latin typeface="微软雅黑" panose="020B0503020204020204" pitchFamily="34" charset="-122"/>
                <a:ea typeface="微软雅黑" panose="020B0503020204020204" pitchFamily="34" charset="-122"/>
                <a:sym typeface="方正兰亭黑_GBK" pitchFamily="2" charset="-122"/>
              </a:rPr>
              <a:t>在此录入上述图表的综合描述说明，在此录入上述图表的综合描述说明。</a:t>
            </a:r>
            <a:endParaRPr lang="zh-CN" altLang="en-US" sz="1800" dirty="0">
              <a:latin typeface="微软雅黑" panose="020B0503020204020204" pitchFamily="34" charset="-122"/>
              <a:ea typeface="微软雅黑" panose="020B0503020204020204" pitchFamily="34" charset="-122"/>
            </a:endParaRPr>
          </a:p>
        </p:txBody>
      </p:sp>
      <p:sp>
        <p:nvSpPr>
          <p:cNvPr id="122" name="矩形 121"/>
          <p:cNvSpPr>
            <a:spLocks noChangeArrowheads="1"/>
          </p:cNvSpPr>
          <p:nvPr/>
        </p:nvSpPr>
        <p:spPr bwMode="auto">
          <a:xfrm>
            <a:off x="1747866" y="2094900"/>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r>
              <a:rPr lang="zh-CN" altLang="en-US" sz="1500" dirty="0">
                <a:solidFill>
                  <a:schemeClr val="bg1"/>
                </a:solidFill>
                <a:latin typeface="微软雅黑" panose="020B0503020204020204" pitchFamily="34" charset="-122"/>
                <a:ea typeface="微软雅黑" panose="020B0503020204020204" pitchFamily="34" charset="-122"/>
                <a:sym typeface="方正兰亭黑_GBK" pitchFamily="2" charset="-122"/>
              </a:rPr>
              <a:t>添加标题</a:t>
            </a:r>
            <a:endParaRPr lang="en-US" altLang="zh-CN" sz="1500" dirty="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123" name="矩形 122"/>
          <p:cNvSpPr>
            <a:spLocks noChangeArrowheads="1"/>
          </p:cNvSpPr>
          <p:nvPr/>
        </p:nvSpPr>
        <p:spPr bwMode="auto">
          <a:xfrm>
            <a:off x="1036541" y="2368745"/>
            <a:ext cx="1619250" cy="65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lnSpc>
                <a:spcPct val="120000"/>
              </a:lnSpc>
              <a:spcBef>
                <a:spcPct val="0"/>
              </a:spcBef>
              <a:buFont typeface="Arial" panose="020B0604020202020204" pitchFamily="34" charset="0"/>
              <a:buNone/>
            </a:pPr>
            <a:r>
              <a:rPr lang="zh-CN" altLang="en-US" sz="1050">
                <a:solidFill>
                  <a:schemeClr val="bg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a:t>
            </a:r>
            <a:endParaRPr lang="zh-CN" altLang="en-US" sz="1800">
              <a:latin typeface="微软雅黑" panose="020B0503020204020204" pitchFamily="34" charset="-122"/>
              <a:ea typeface="微软雅黑" panose="020B0503020204020204" pitchFamily="34" charset="-122"/>
            </a:endParaRPr>
          </a:p>
        </p:txBody>
      </p:sp>
      <p:sp>
        <p:nvSpPr>
          <p:cNvPr id="124" name="矩形 123"/>
          <p:cNvSpPr>
            <a:spLocks noChangeArrowheads="1"/>
          </p:cNvSpPr>
          <p:nvPr/>
        </p:nvSpPr>
        <p:spPr bwMode="auto">
          <a:xfrm>
            <a:off x="1747866" y="3159318"/>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r>
              <a:rPr lang="zh-CN" altLang="en-US" sz="1500" dirty="0">
                <a:solidFill>
                  <a:schemeClr val="bg1"/>
                </a:solidFill>
                <a:latin typeface="微软雅黑" panose="020B0503020204020204" pitchFamily="34" charset="-122"/>
                <a:ea typeface="微软雅黑" panose="020B0503020204020204" pitchFamily="34" charset="-122"/>
                <a:sym typeface="方正兰亭黑_GBK" pitchFamily="2" charset="-122"/>
              </a:rPr>
              <a:t>添加标题</a:t>
            </a:r>
            <a:endParaRPr lang="en-US" altLang="zh-CN" sz="1500" dirty="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125" name="矩形 124"/>
          <p:cNvSpPr>
            <a:spLocks noChangeArrowheads="1"/>
          </p:cNvSpPr>
          <p:nvPr/>
        </p:nvSpPr>
        <p:spPr bwMode="auto">
          <a:xfrm>
            <a:off x="1036541" y="3433164"/>
            <a:ext cx="1619250" cy="65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algn="r" eaLnBrk="1" hangingPunct="1">
              <a:lnSpc>
                <a:spcPct val="120000"/>
              </a:lnSpc>
              <a:spcBef>
                <a:spcPct val="0"/>
              </a:spcBef>
              <a:buFont typeface="Arial" panose="020B0604020202020204" pitchFamily="34" charset="0"/>
              <a:buNone/>
            </a:pPr>
            <a:r>
              <a:rPr lang="zh-CN" altLang="en-US" sz="1050" dirty="0">
                <a:solidFill>
                  <a:schemeClr val="bg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a:t>
            </a:r>
            <a:endParaRPr lang="zh-CN" altLang="en-US" sz="1800" dirty="0">
              <a:latin typeface="微软雅黑" panose="020B0503020204020204" pitchFamily="34" charset="-122"/>
              <a:ea typeface="微软雅黑" panose="020B0503020204020204" pitchFamily="34" charset="-122"/>
            </a:endParaRPr>
          </a:p>
        </p:txBody>
      </p:sp>
      <p:sp>
        <p:nvSpPr>
          <p:cNvPr id="126" name="矩形 125"/>
          <p:cNvSpPr>
            <a:spLocks noChangeArrowheads="1"/>
          </p:cNvSpPr>
          <p:nvPr/>
        </p:nvSpPr>
        <p:spPr bwMode="auto">
          <a:xfrm>
            <a:off x="6569378" y="1650798"/>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500" dirty="0">
                <a:solidFill>
                  <a:schemeClr val="bg1"/>
                </a:solidFill>
                <a:latin typeface="微软雅黑" panose="020B0503020204020204" pitchFamily="34" charset="-122"/>
                <a:ea typeface="微软雅黑" panose="020B0503020204020204" pitchFamily="34" charset="-122"/>
                <a:sym typeface="方正兰亭黑_GBK" pitchFamily="2" charset="-122"/>
              </a:rPr>
              <a:t>添加标题</a:t>
            </a:r>
            <a:endParaRPr lang="en-US" altLang="zh-CN" sz="1500" dirty="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127" name="矩形 126"/>
          <p:cNvSpPr>
            <a:spLocks noChangeArrowheads="1"/>
          </p:cNvSpPr>
          <p:nvPr/>
        </p:nvSpPr>
        <p:spPr bwMode="auto">
          <a:xfrm>
            <a:off x="6549137" y="1936548"/>
            <a:ext cx="1654969" cy="65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20000"/>
              </a:lnSpc>
              <a:spcBef>
                <a:spcPct val="0"/>
              </a:spcBef>
              <a:buFont typeface="Arial" panose="020B0604020202020204" pitchFamily="34" charset="0"/>
              <a:buNone/>
            </a:pPr>
            <a:r>
              <a:rPr lang="zh-CN" altLang="en-US" sz="1050" dirty="0">
                <a:solidFill>
                  <a:schemeClr val="bg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a:t>
            </a:r>
            <a:endParaRPr lang="zh-CN" altLang="en-US" sz="1800" dirty="0">
              <a:latin typeface="微软雅黑" panose="020B0503020204020204" pitchFamily="34" charset="-122"/>
              <a:ea typeface="微软雅黑" panose="020B0503020204020204" pitchFamily="34" charset="-122"/>
            </a:endParaRPr>
          </a:p>
        </p:txBody>
      </p:sp>
      <p:sp>
        <p:nvSpPr>
          <p:cNvPr id="128" name="矩形 127"/>
          <p:cNvSpPr>
            <a:spLocks noChangeArrowheads="1"/>
          </p:cNvSpPr>
          <p:nvPr/>
        </p:nvSpPr>
        <p:spPr bwMode="auto">
          <a:xfrm>
            <a:off x="6562234" y="2914050"/>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500" dirty="0">
                <a:solidFill>
                  <a:schemeClr val="bg1"/>
                </a:solidFill>
                <a:latin typeface="微软雅黑" panose="020B0503020204020204" pitchFamily="34" charset="-122"/>
                <a:ea typeface="微软雅黑" panose="020B0503020204020204" pitchFamily="34" charset="-122"/>
                <a:sym typeface="方正兰亭黑_GBK" pitchFamily="2" charset="-122"/>
              </a:rPr>
              <a:t>添加标题</a:t>
            </a:r>
            <a:endParaRPr lang="en-US" altLang="zh-CN" sz="1500" dirty="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129" name="矩形 128"/>
          <p:cNvSpPr>
            <a:spLocks noChangeArrowheads="1"/>
          </p:cNvSpPr>
          <p:nvPr/>
        </p:nvSpPr>
        <p:spPr bwMode="auto">
          <a:xfrm>
            <a:off x="6562234" y="3199801"/>
            <a:ext cx="1654969" cy="6509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20000"/>
              </a:lnSpc>
              <a:spcBef>
                <a:spcPct val="0"/>
              </a:spcBef>
              <a:buFont typeface="Arial" panose="020B0604020202020204" pitchFamily="34" charset="0"/>
              <a:buNone/>
            </a:pPr>
            <a:r>
              <a:rPr lang="zh-CN" altLang="en-US" sz="1050">
                <a:solidFill>
                  <a:schemeClr val="bg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a:t>
            </a:r>
            <a:endParaRPr lang="zh-CN" altLang="en-US" sz="1800">
              <a:latin typeface="微软雅黑" panose="020B0503020204020204" pitchFamily="34" charset="-122"/>
              <a:ea typeface="微软雅黑" panose="020B0503020204020204" pitchFamily="34" charset="-122"/>
            </a:endParaRPr>
          </a:p>
        </p:txBody>
      </p:sp>
      <p:sp>
        <p:nvSpPr>
          <p:cNvPr id="130" name="矩形 129"/>
          <p:cNvSpPr>
            <a:spLocks noChangeArrowheads="1"/>
          </p:cNvSpPr>
          <p:nvPr/>
        </p:nvSpPr>
        <p:spPr bwMode="auto">
          <a:xfrm>
            <a:off x="5695459" y="4073718"/>
            <a:ext cx="907927" cy="300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r>
              <a:rPr lang="zh-CN" altLang="en-US" sz="1500" dirty="0">
                <a:solidFill>
                  <a:schemeClr val="bg1"/>
                </a:solidFill>
                <a:latin typeface="微软雅黑" panose="020B0503020204020204" pitchFamily="34" charset="-122"/>
                <a:ea typeface="微软雅黑" panose="020B0503020204020204" pitchFamily="34" charset="-122"/>
                <a:sym typeface="方正兰亭黑_GBK" pitchFamily="2" charset="-122"/>
              </a:rPr>
              <a:t>添加标题</a:t>
            </a:r>
            <a:endParaRPr lang="en-US" altLang="zh-CN" sz="1500" dirty="0">
              <a:solidFill>
                <a:schemeClr val="bg1"/>
              </a:solidFill>
              <a:latin typeface="微软雅黑" panose="020B0503020204020204" pitchFamily="34" charset="-122"/>
              <a:ea typeface="微软雅黑" panose="020B0503020204020204" pitchFamily="34" charset="-122"/>
              <a:sym typeface="方正兰亭黑_GBK" pitchFamily="2" charset="-122"/>
            </a:endParaRPr>
          </a:p>
        </p:txBody>
      </p:sp>
      <p:sp>
        <p:nvSpPr>
          <p:cNvPr id="131" name="矩形 130"/>
          <p:cNvSpPr>
            <a:spLocks noChangeArrowheads="1"/>
          </p:cNvSpPr>
          <p:nvPr/>
        </p:nvSpPr>
        <p:spPr bwMode="auto">
          <a:xfrm>
            <a:off x="5695458" y="4359470"/>
            <a:ext cx="2187178" cy="4570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bevel/>
                <a:headEnd/>
                <a:tailEnd/>
              </a14:hiddenLine>
            </a:ext>
          </a:extLst>
        </p:spPr>
        <p:txBody>
          <a:bodyPr lIns="68573" tIns="34287" rIns="68573" bIns="34287">
            <a:spAutoFit/>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pPr eaLnBrk="1" hangingPunct="1">
              <a:lnSpc>
                <a:spcPct val="120000"/>
              </a:lnSpc>
              <a:spcBef>
                <a:spcPct val="0"/>
              </a:spcBef>
              <a:buFont typeface="Arial" panose="020B0604020202020204" pitchFamily="34" charset="0"/>
              <a:buNone/>
            </a:pPr>
            <a:r>
              <a:rPr lang="zh-CN" altLang="en-US" sz="1050">
                <a:solidFill>
                  <a:schemeClr val="bg1"/>
                </a:solidFill>
                <a:latin typeface="微软雅黑" panose="020B0503020204020204" pitchFamily="34" charset="-122"/>
                <a:ea typeface="微软雅黑" panose="020B0503020204020204" pitchFamily="34" charset="-122"/>
                <a:sym typeface="方正兰亭黑_GBK" pitchFamily="2" charset="-122"/>
              </a:rPr>
              <a:t>在此录入上述图表的描述说明，在此录入上述图表的描述说明。</a:t>
            </a:r>
            <a:endParaRPr lang="zh-CN" altLang="en-US" sz="1800">
              <a:latin typeface="微软雅黑" panose="020B0503020204020204" pitchFamily="34" charset="-122"/>
              <a:ea typeface="微软雅黑" panose="020B0503020204020204" pitchFamily="34" charset="-122"/>
            </a:endParaRPr>
          </a:p>
        </p:txBody>
      </p:sp>
      <p:grpSp>
        <p:nvGrpSpPr>
          <p:cNvPr id="132" name="组合 131"/>
          <p:cNvGrpSpPr>
            <a:grpSpLocks/>
          </p:cNvGrpSpPr>
          <p:nvPr/>
        </p:nvGrpSpPr>
        <p:grpSpPr bwMode="auto">
          <a:xfrm flipH="1">
            <a:off x="5850239" y="1822248"/>
            <a:ext cx="663179" cy="196453"/>
            <a:chOff x="0" y="0"/>
            <a:chExt cx="1505426" cy="262890"/>
          </a:xfrm>
        </p:grpSpPr>
        <p:sp>
          <p:nvSpPr>
            <p:cNvPr id="133" name="直接连接符 132"/>
            <p:cNvSpPr>
              <a:spLocks noChangeShapeType="1"/>
            </p:cNvSpPr>
            <p:nvPr/>
          </p:nvSpPr>
          <p:spPr bwMode="auto">
            <a:xfrm flipH="1" flipV="1">
              <a:off x="1154906" y="0"/>
              <a:ext cx="350520" cy="262890"/>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sp>
          <p:nvSpPr>
            <p:cNvPr id="134" name="直接连接符 133"/>
            <p:cNvSpPr>
              <a:spLocks noChangeShapeType="1"/>
            </p:cNvSpPr>
            <p:nvPr/>
          </p:nvSpPr>
          <p:spPr bwMode="auto">
            <a:xfrm flipH="1">
              <a:off x="0" y="2381"/>
              <a:ext cx="1157287" cy="1"/>
            </a:xfrm>
            <a:prstGeom prst="line">
              <a:avLst/>
            </a:prstGeom>
            <a:noFill/>
            <a:ln w="12700">
              <a:solidFill>
                <a:srgbClr val="A5A5A5"/>
              </a:solidFill>
              <a:bevel/>
              <a:headEnd/>
              <a:tailEnd/>
            </a:ln>
            <a:extLst>
              <a:ext uri="{909E8E84-426E-40DD-AFC4-6F175D3DCCD1}">
                <a14:hiddenFill xmlns:a14="http://schemas.microsoft.com/office/drawing/2010/main">
                  <a:noFill/>
                </a14:hiddenFill>
              </a:ext>
            </a:extLst>
          </p:spPr>
          <p:txBody>
            <a:bodyPr/>
            <a:ls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a:lstStyle>
            <a:p>
              <a:endParaRPr lang="zh-CN" altLang="en-US" sz="1013">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638833968"/>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1"/>
                                        </p:tgtEl>
                                        <p:attrNameLst>
                                          <p:attrName>style.visibility</p:attrName>
                                        </p:attrNameLst>
                                      </p:cBhvr>
                                      <p:to>
                                        <p:strVal val="visible"/>
                                      </p:to>
                                    </p:set>
                                    <p:animEffect transition="in" filter="wipe(left)">
                                      <p:cBhvr>
                                        <p:cTn id="19" dur="500"/>
                                        <p:tgtEl>
                                          <p:spTgt spid="111"/>
                                        </p:tgtEl>
                                      </p:cBhvr>
                                    </p:animEffect>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96"/>
                                        </p:tgtEl>
                                        <p:attrNameLst>
                                          <p:attrName>style.visibility</p:attrName>
                                        </p:attrNameLst>
                                      </p:cBhvr>
                                      <p:to>
                                        <p:strVal val="visible"/>
                                      </p:to>
                                    </p:set>
                                    <p:animEffect transition="in" filter="fade">
                                      <p:cBhvr>
                                        <p:cTn id="23" dur="500"/>
                                        <p:tgtEl>
                                          <p:spTgt spid="96"/>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nodeType="clickEffect">
                                  <p:stCondLst>
                                    <p:cond delay="0"/>
                                  </p:stCondLst>
                                  <p:childTnLst>
                                    <p:set>
                                      <p:cBhvr>
                                        <p:cTn id="27" dur="1" fill="hold">
                                          <p:stCondLst>
                                            <p:cond delay="0"/>
                                          </p:stCondLst>
                                        </p:cTn>
                                        <p:tgtEl>
                                          <p:spTgt spid="90"/>
                                        </p:tgtEl>
                                        <p:attrNameLst>
                                          <p:attrName>style.visibility</p:attrName>
                                        </p:attrNameLst>
                                      </p:cBhvr>
                                      <p:to>
                                        <p:strVal val="visible"/>
                                      </p:to>
                                    </p:set>
                                    <p:animEffect transition="in" filter="wipe(down)">
                                      <p:cBhvr>
                                        <p:cTn id="28" dur="500"/>
                                        <p:tgtEl>
                                          <p:spTgt spid="90"/>
                                        </p:tgtEl>
                                      </p:cBhvr>
                                    </p:animEffect>
                                  </p:childTnLst>
                                </p:cTn>
                              </p:par>
                            </p:childTnLst>
                          </p:cTn>
                        </p:par>
                        <p:par>
                          <p:cTn id="29" fill="hold">
                            <p:stCondLst>
                              <p:cond delay="500"/>
                            </p:stCondLst>
                            <p:childTnLst>
                              <p:par>
                                <p:cTn id="30" presetID="22" presetClass="entr" presetSubtype="2" fill="hold" grpId="0" nodeType="afterEffect">
                                  <p:stCondLst>
                                    <p:cond delay="0"/>
                                  </p:stCondLst>
                                  <p:childTnLst>
                                    <p:set>
                                      <p:cBhvr>
                                        <p:cTn id="31" dur="1" fill="hold">
                                          <p:stCondLst>
                                            <p:cond delay="0"/>
                                          </p:stCondLst>
                                        </p:cTn>
                                        <p:tgtEl>
                                          <p:spTgt spid="120"/>
                                        </p:tgtEl>
                                        <p:attrNameLst>
                                          <p:attrName>style.visibility</p:attrName>
                                        </p:attrNameLst>
                                      </p:cBhvr>
                                      <p:to>
                                        <p:strVal val="visible"/>
                                      </p:to>
                                    </p:set>
                                    <p:animEffect transition="in" filter="wipe(right)">
                                      <p:cBhvr>
                                        <p:cTn id="32" dur="750"/>
                                        <p:tgtEl>
                                          <p:spTgt spid="120"/>
                                        </p:tgtEl>
                                      </p:cBhvr>
                                    </p:animEffect>
                                  </p:childTnLst>
                                </p:cTn>
                              </p:par>
                            </p:childTnLst>
                          </p:cTn>
                        </p:par>
                        <p:par>
                          <p:cTn id="33" fill="hold">
                            <p:stCondLst>
                              <p:cond delay="1250"/>
                            </p:stCondLst>
                            <p:childTnLst>
                              <p:par>
                                <p:cTn id="34" presetID="22" presetClass="entr" presetSubtype="2" fill="hold" grpId="0" nodeType="afterEffect">
                                  <p:stCondLst>
                                    <p:cond delay="0"/>
                                  </p:stCondLst>
                                  <p:childTnLst>
                                    <p:set>
                                      <p:cBhvr>
                                        <p:cTn id="35" dur="1" fill="hold">
                                          <p:stCondLst>
                                            <p:cond delay="0"/>
                                          </p:stCondLst>
                                        </p:cTn>
                                        <p:tgtEl>
                                          <p:spTgt spid="121"/>
                                        </p:tgtEl>
                                        <p:attrNameLst>
                                          <p:attrName>style.visibility</p:attrName>
                                        </p:attrNameLst>
                                      </p:cBhvr>
                                      <p:to>
                                        <p:strVal val="visible"/>
                                      </p:to>
                                    </p:set>
                                    <p:animEffect transition="in" filter="wipe(right)">
                                      <p:cBhvr>
                                        <p:cTn id="36" dur="750"/>
                                        <p:tgtEl>
                                          <p:spTgt spid="121"/>
                                        </p:tgtEl>
                                      </p:cBhvr>
                                    </p:animEffect>
                                  </p:childTnLst>
                                </p:cTn>
                              </p:par>
                            </p:childTnLst>
                          </p:cTn>
                        </p:par>
                        <p:par>
                          <p:cTn id="37" fill="hold">
                            <p:stCondLst>
                              <p:cond delay="2000"/>
                            </p:stCondLst>
                            <p:childTnLst>
                              <p:par>
                                <p:cTn id="38" presetID="10" presetClass="entr" presetSubtype="0" fill="hold" nodeType="afterEffect">
                                  <p:stCondLst>
                                    <p:cond delay="0"/>
                                  </p:stCondLst>
                                  <p:childTnLst>
                                    <p:set>
                                      <p:cBhvr>
                                        <p:cTn id="39" dur="1" fill="hold">
                                          <p:stCondLst>
                                            <p:cond delay="0"/>
                                          </p:stCondLst>
                                        </p:cTn>
                                        <p:tgtEl>
                                          <p:spTgt spid="93"/>
                                        </p:tgtEl>
                                        <p:attrNameLst>
                                          <p:attrName>style.visibility</p:attrName>
                                        </p:attrNameLst>
                                      </p:cBhvr>
                                      <p:to>
                                        <p:strVal val="visible"/>
                                      </p:to>
                                    </p:set>
                                    <p:animEffect transition="in" filter="fade">
                                      <p:cBhvr>
                                        <p:cTn id="40" dur="500"/>
                                        <p:tgtEl>
                                          <p:spTgt spid="93"/>
                                        </p:tgtEl>
                                      </p:cBhvr>
                                    </p:animEffect>
                                  </p:childTnLst>
                                </p:cTn>
                              </p:par>
                              <p:par>
                                <p:cTn id="41" presetID="22" presetClass="entr" presetSubtype="4" fill="hold" nodeType="withEffect">
                                  <p:stCondLst>
                                    <p:cond delay="0"/>
                                  </p:stCondLst>
                                  <p:childTnLst>
                                    <p:set>
                                      <p:cBhvr>
                                        <p:cTn id="42" dur="1" fill="hold">
                                          <p:stCondLst>
                                            <p:cond delay="0"/>
                                          </p:stCondLst>
                                        </p:cTn>
                                        <p:tgtEl>
                                          <p:spTgt spid="132"/>
                                        </p:tgtEl>
                                        <p:attrNameLst>
                                          <p:attrName>style.visibility</p:attrName>
                                        </p:attrNameLst>
                                      </p:cBhvr>
                                      <p:to>
                                        <p:strVal val="visible"/>
                                      </p:to>
                                    </p:set>
                                    <p:animEffect transition="in" filter="wipe(down)">
                                      <p:cBhvr>
                                        <p:cTn id="43" dur="500"/>
                                        <p:tgtEl>
                                          <p:spTgt spid="132"/>
                                        </p:tgtEl>
                                      </p:cBhvr>
                                    </p:animEffect>
                                  </p:childTnLst>
                                </p:cTn>
                              </p:par>
                            </p:childTnLst>
                          </p:cTn>
                        </p:par>
                        <p:par>
                          <p:cTn id="44" fill="hold">
                            <p:stCondLst>
                              <p:cond delay="2500"/>
                            </p:stCondLst>
                            <p:childTnLst>
                              <p:par>
                                <p:cTn id="45" presetID="22" presetClass="entr" presetSubtype="8" fill="hold" grpId="0" nodeType="afterEffect">
                                  <p:stCondLst>
                                    <p:cond delay="0"/>
                                  </p:stCondLst>
                                  <p:childTnLst>
                                    <p:set>
                                      <p:cBhvr>
                                        <p:cTn id="46" dur="1" fill="hold">
                                          <p:stCondLst>
                                            <p:cond delay="0"/>
                                          </p:stCondLst>
                                        </p:cTn>
                                        <p:tgtEl>
                                          <p:spTgt spid="126"/>
                                        </p:tgtEl>
                                        <p:attrNameLst>
                                          <p:attrName>style.visibility</p:attrName>
                                        </p:attrNameLst>
                                      </p:cBhvr>
                                      <p:to>
                                        <p:strVal val="visible"/>
                                      </p:to>
                                    </p:set>
                                    <p:animEffect transition="in" filter="wipe(left)">
                                      <p:cBhvr>
                                        <p:cTn id="47" dur="750"/>
                                        <p:tgtEl>
                                          <p:spTgt spid="126"/>
                                        </p:tgtEl>
                                      </p:cBhvr>
                                    </p:animEffect>
                                  </p:childTnLst>
                                </p:cTn>
                              </p:par>
                            </p:childTnLst>
                          </p:cTn>
                        </p:par>
                        <p:par>
                          <p:cTn id="48" fill="hold">
                            <p:stCondLst>
                              <p:cond delay="3250"/>
                            </p:stCondLst>
                            <p:childTnLst>
                              <p:par>
                                <p:cTn id="49" presetID="22" presetClass="entr" presetSubtype="8" fill="hold" grpId="0" nodeType="afterEffect">
                                  <p:stCondLst>
                                    <p:cond delay="0"/>
                                  </p:stCondLst>
                                  <p:childTnLst>
                                    <p:set>
                                      <p:cBhvr>
                                        <p:cTn id="50" dur="1" fill="hold">
                                          <p:stCondLst>
                                            <p:cond delay="0"/>
                                          </p:stCondLst>
                                        </p:cTn>
                                        <p:tgtEl>
                                          <p:spTgt spid="127"/>
                                        </p:tgtEl>
                                        <p:attrNameLst>
                                          <p:attrName>style.visibility</p:attrName>
                                        </p:attrNameLst>
                                      </p:cBhvr>
                                      <p:to>
                                        <p:strVal val="visible"/>
                                      </p:to>
                                    </p:set>
                                    <p:animEffect transition="in" filter="wipe(left)">
                                      <p:cBhvr>
                                        <p:cTn id="51" dur="750"/>
                                        <p:tgtEl>
                                          <p:spTgt spid="127"/>
                                        </p:tgtEl>
                                      </p:cBhvr>
                                    </p:animEffect>
                                  </p:childTnLst>
                                </p:cTn>
                              </p:par>
                            </p:childTnLst>
                          </p:cTn>
                        </p:par>
                        <p:par>
                          <p:cTn id="52" fill="hold">
                            <p:stCondLst>
                              <p:cond delay="4000"/>
                            </p:stCondLst>
                            <p:childTnLst>
                              <p:par>
                                <p:cTn id="53" presetID="10" presetClass="entr" presetSubtype="0" fill="hold" nodeType="afterEffect">
                                  <p:stCondLst>
                                    <p:cond delay="0"/>
                                  </p:stCondLst>
                                  <p:childTnLst>
                                    <p:set>
                                      <p:cBhvr>
                                        <p:cTn id="54" dur="1" fill="hold">
                                          <p:stCondLst>
                                            <p:cond delay="0"/>
                                          </p:stCondLst>
                                        </p:cTn>
                                        <p:tgtEl>
                                          <p:spTgt spid="99"/>
                                        </p:tgtEl>
                                        <p:attrNameLst>
                                          <p:attrName>style.visibility</p:attrName>
                                        </p:attrNameLst>
                                      </p:cBhvr>
                                      <p:to>
                                        <p:strVal val="visible"/>
                                      </p:to>
                                    </p:set>
                                    <p:animEffect transition="in" filter="fade">
                                      <p:cBhvr>
                                        <p:cTn id="55" dur="500"/>
                                        <p:tgtEl>
                                          <p:spTgt spid="99"/>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84"/>
                                        </p:tgtEl>
                                        <p:attrNameLst>
                                          <p:attrName>style.visibility</p:attrName>
                                        </p:attrNameLst>
                                      </p:cBhvr>
                                      <p:to>
                                        <p:strVal val="visible"/>
                                      </p:to>
                                    </p:set>
                                    <p:animEffect transition="in" filter="wipe(down)">
                                      <p:cBhvr>
                                        <p:cTn id="58" dur="500"/>
                                        <p:tgtEl>
                                          <p:spTgt spid="84"/>
                                        </p:tgtEl>
                                      </p:cBhvr>
                                    </p:animEffect>
                                  </p:childTnLst>
                                </p:cTn>
                              </p:par>
                            </p:childTnLst>
                          </p:cTn>
                        </p:par>
                        <p:par>
                          <p:cTn id="59" fill="hold">
                            <p:stCondLst>
                              <p:cond delay="4500"/>
                            </p:stCondLst>
                            <p:childTnLst>
                              <p:par>
                                <p:cTn id="60" presetID="22" presetClass="entr" presetSubtype="8" fill="hold" grpId="0" nodeType="afterEffect">
                                  <p:stCondLst>
                                    <p:cond delay="0"/>
                                  </p:stCondLst>
                                  <p:childTnLst>
                                    <p:set>
                                      <p:cBhvr>
                                        <p:cTn id="61" dur="1" fill="hold">
                                          <p:stCondLst>
                                            <p:cond delay="0"/>
                                          </p:stCondLst>
                                        </p:cTn>
                                        <p:tgtEl>
                                          <p:spTgt spid="128"/>
                                        </p:tgtEl>
                                        <p:attrNameLst>
                                          <p:attrName>style.visibility</p:attrName>
                                        </p:attrNameLst>
                                      </p:cBhvr>
                                      <p:to>
                                        <p:strVal val="visible"/>
                                      </p:to>
                                    </p:set>
                                    <p:animEffect transition="in" filter="wipe(left)">
                                      <p:cBhvr>
                                        <p:cTn id="62" dur="750"/>
                                        <p:tgtEl>
                                          <p:spTgt spid="128"/>
                                        </p:tgtEl>
                                      </p:cBhvr>
                                    </p:animEffect>
                                  </p:childTnLst>
                                </p:cTn>
                              </p:par>
                            </p:childTnLst>
                          </p:cTn>
                        </p:par>
                        <p:par>
                          <p:cTn id="63" fill="hold">
                            <p:stCondLst>
                              <p:cond delay="5250"/>
                            </p:stCondLst>
                            <p:childTnLst>
                              <p:par>
                                <p:cTn id="64" presetID="22" presetClass="entr" presetSubtype="8" fill="hold" grpId="0" nodeType="afterEffect">
                                  <p:stCondLst>
                                    <p:cond delay="0"/>
                                  </p:stCondLst>
                                  <p:childTnLst>
                                    <p:set>
                                      <p:cBhvr>
                                        <p:cTn id="65" dur="1" fill="hold">
                                          <p:stCondLst>
                                            <p:cond delay="0"/>
                                          </p:stCondLst>
                                        </p:cTn>
                                        <p:tgtEl>
                                          <p:spTgt spid="129"/>
                                        </p:tgtEl>
                                        <p:attrNameLst>
                                          <p:attrName>style.visibility</p:attrName>
                                        </p:attrNameLst>
                                      </p:cBhvr>
                                      <p:to>
                                        <p:strVal val="visible"/>
                                      </p:to>
                                    </p:set>
                                    <p:animEffect transition="in" filter="wipe(left)">
                                      <p:cBhvr>
                                        <p:cTn id="66" dur="750"/>
                                        <p:tgtEl>
                                          <p:spTgt spid="129"/>
                                        </p:tgtEl>
                                      </p:cBhvr>
                                    </p:animEffect>
                                  </p:childTnLst>
                                </p:cTn>
                              </p:par>
                            </p:childTnLst>
                          </p:cTn>
                        </p:par>
                        <p:par>
                          <p:cTn id="67" fill="hold">
                            <p:stCondLst>
                              <p:cond delay="6000"/>
                            </p:stCondLst>
                            <p:childTnLst>
                              <p:par>
                                <p:cTn id="68" presetID="10" presetClass="entr" presetSubtype="0" fill="hold" nodeType="afterEffect">
                                  <p:stCondLst>
                                    <p:cond delay="0"/>
                                  </p:stCondLst>
                                  <p:childTnLst>
                                    <p:set>
                                      <p:cBhvr>
                                        <p:cTn id="69" dur="1" fill="hold">
                                          <p:stCondLst>
                                            <p:cond delay="0"/>
                                          </p:stCondLst>
                                        </p:cTn>
                                        <p:tgtEl>
                                          <p:spTgt spid="108"/>
                                        </p:tgtEl>
                                        <p:attrNameLst>
                                          <p:attrName>style.visibility</p:attrName>
                                        </p:attrNameLst>
                                      </p:cBhvr>
                                      <p:to>
                                        <p:strVal val="visible"/>
                                      </p:to>
                                    </p:set>
                                    <p:animEffect transition="in" filter="fade">
                                      <p:cBhvr>
                                        <p:cTn id="70" dur="500"/>
                                        <p:tgtEl>
                                          <p:spTgt spid="108"/>
                                        </p:tgtEl>
                                      </p:cBhvr>
                                    </p:animEffect>
                                  </p:childTnLst>
                                </p:cTn>
                              </p:par>
                              <p:par>
                                <p:cTn id="71" presetID="22" presetClass="entr" presetSubtype="4" fill="hold" nodeType="withEffect">
                                  <p:stCondLst>
                                    <p:cond delay="0"/>
                                  </p:stCondLst>
                                  <p:childTnLst>
                                    <p:set>
                                      <p:cBhvr>
                                        <p:cTn id="72" dur="1" fill="hold">
                                          <p:stCondLst>
                                            <p:cond delay="0"/>
                                          </p:stCondLst>
                                        </p:cTn>
                                        <p:tgtEl>
                                          <p:spTgt spid="85"/>
                                        </p:tgtEl>
                                        <p:attrNameLst>
                                          <p:attrName>style.visibility</p:attrName>
                                        </p:attrNameLst>
                                      </p:cBhvr>
                                      <p:to>
                                        <p:strVal val="visible"/>
                                      </p:to>
                                    </p:set>
                                    <p:animEffect transition="in" filter="wipe(down)">
                                      <p:cBhvr>
                                        <p:cTn id="73" dur="500"/>
                                        <p:tgtEl>
                                          <p:spTgt spid="85"/>
                                        </p:tgtEl>
                                      </p:cBhvr>
                                    </p:animEffect>
                                  </p:childTnLst>
                                </p:cTn>
                              </p:par>
                            </p:childTnLst>
                          </p:cTn>
                        </p:par>
                        <p:par>
                          <p:cTn id="74" fill="hold">
                            <p:stCondLst>
                              <p:cond delay="6500"/>
                            </p:stCondLst>
                            <p:childTnLst>
                              <p:par>
                                <p:cTn id="75" presetID="22" presetClass="entr" presetSubtype="8" fill="hold" grpId="0" nodeType="afterEffect">
                                  <p:stCondLst>
                                    <p:cond delay="0"/>
                                  </p:stCondLst>
                                  <p:childTnLst>
                                    <p:set>
                                      <p:cBhvr>
                                        <p:cTn id="76" dur="1" fill="hold">
                                          <p:stCondLst>
                                            <p:cond delay="0"/>
                                          </p:stCondLst>
                                        </p:cTn>
                                        <p:tgtEl>
                                          <p:spTgt spid="130"/>
                                        </p:tgtEl>
                                        <p:attrNameLst>
                                          <p:attrName>style.visibility</p:attrName>
                                        </p:attrNameLst>
                                      </p:cBhvr>
                                      <p:to>
                                        <p:strVal val="visible"/>
                                      </p:to>
                                    </p:set>
                                    <p:animEffect transition="in" filter="wipe(left)">
                                      <p:cBhvr>
                                        <p:cTn id="77" dur="750"/>
                                        <p:tgtEl>
                                          <p:spTgt spid="130"/>
                                        </p:tgtEl>
                                      </p:cBhvr>
                                    </p:animEffect>
                                  </p:childTnLst>
                                </p:cTn>
                              </p:par>
                            </p:childTnLst>
                          </p:cTn>
                        </p:par>
                        <p:par>
                          <p:cTn id="78" fill="hold">
                            <p:stCondLst>
                              <p:cond delay="7250"/>
                            </p:stCondLst>
                            <p:childTnLst>
                              <p:par>
                                <p:cTn id="79" presetID="22" presetClass="entr" presetSubtype="8" fill="hold" grpId="0" nodeType="afterEffect">
                                  <p:stCondLst>
                                    <p:cond delay="0"/>
                                  </p:stCondLst>
                                  <p:childTnLst>
                                    <p:set>
                                      <p:cBhvr>
                                        <p:cTn id="80" dur="1" fill="hold">
                                          <p:stCondLst>
                                            <p:cond delay="0"/>
                                          </p:stCondLst>
                                        </p:cTn>
                                        <p:tgtEl>
                                          <p:spTgt spid="131"/>
                                        </p:tgtEl>
                                        <p:attrNameLst>
                                          <p:attrName>style.visibility</p:attrName>
                                        </p:attrNameLst>
                                      </p:cBhvr>
                                      <p:to>
                                        <p:strVal val="visible"/>
                                      </p:to>
                                    </p:set>
                                    <p:animEffect transition="in" filter="wipe(left)">
                                      <p:cBhvr>
                                        <p:cTn id="81" dur="750"/>
                                        <p:tgtEl>
                                          <p:spTgt spid="131"/>
                                        </p:tgtEl>
                                      </p:cBhvr>
                                    </p:animEffect>
                                  </p:childTnLst>
                                </p:cTn>
                              </p:par>
                            </p:childTnLst>
                          </p:cTn>
                        </p:par>
                        <p:par>
                          <p:cTn id="82" fill="hold">
                            <p:stCondLst>
                              <p:cond delay="8000"/>
                            </p:stCondLst>
                            <p:childTnLst>
                              <p:par>
                                <p:cTn id="83" presetID="10" presetClass="entr" presetSubtype="0" fill="hold" nodeType="afterEffect">
                                  <p:stCondLst>
                                    <p:cond delay="0"/>
                                  </p:stCondLst>
                                  <p:childTnLst>
                                    <p:set>
                                      <p:cBhvr>
                                        <p:cTn id="84" dur="1" fill="hold">
                                          <p:stCondLst>
                                            <p:cond delay="0"/>
                                          </p:stCondLst>
                                        </p:cTn>
                                        <p:tgtEl>
                                          <p:spTgt spid="102"/>
                                        </p:tgtEl>
                                        <p:attrNameLst>
                                          <p:attrName>style.visibility</p:attrName>
                                        </p:attrNameLst>
                                      </p:cBhvr>
                                      <p:to>
                                        <p:strVal val="visible"/>
                                      </p:to>
                                    </p:set>
                                    <p:animEffect transition="in" filter="fade">
                                      <p:cBhvr>
                                        <p:cTn id="85" dur="500"/>
                                        <p:tgtEl>
                                          <p:spTgt spid="102"/>
                                        </p:tgtEl>
                                      </p:cBhvr>
                                    </p:animEffect>
                                  </p:childTnLst>
                                </p:cTn>
                              </p:par>
                              <p:par>
                                <p:cTn id="86" presetID="22" presetClass="entr" presetSubtype="4" fill="hold" grpId="0" nodeType="withEffect">
                                  <p:stCondLst>
                                    <p:cond delay="0"/>
                                  </p:stCondLst>
                                  <p:childTnLst>
                                    <p:set>
                                      <p:cBhvr>
                                        <p:cTn id="87" dur="1" fill="hold">
                                          <p:stCondLst>
                                            <p:cond delay="0"/>
                                          </p:stCondLst>
                                        </p:cTn>
                                        <p:tgtEl>
                                          <p:spTgt spid="88"/>
                                        </p:tgtEl>
                                        <p:attrNameLst>
                                          <p:attrName>style.visibility</p:attrName>
                                        </p:attrNameLst>
                                      </p:cBhvr>
                                      <p:to>
                                        <p:strVal val="visible"/>
                                      </p:to>
                                    </p:set>
                                    <p:animEffect transition="in" filter="wipe(down)">
                                      <p:cBhvr>
                                        <p:cTn id="88" dur="500"/>
                                        <p:tgtEl>
                                          <p:spTgt spid="88"/>
                                        </p:tgtEl>
                                      </p:cBhvr>
                                    </p:animEffect>
                                  </p:childTnLst>
                                </p:cTn>
                              </p:par>
                            </p:childTnLst>
                          </p:cTn>
                        </p:par>
                        <p:par>
                          <p:cTn id="89" fill="hold">
                            <p:stCondLst>
                              <p:cond delay="8500"/>
                            </p:stCondLst>
                            <p:childTnLst>
                              <p:par>
                                <p:cTn id="90" presetID="22" presetClass="entr" presetSubtype="2" fill="hold" grpId="0" nodeType="afterEffect">
                                  <p:stCondLst>
                                    <p:cond delay="0"/>
                                  </p:stCondLst>
                                  <p:childTnLst>
                                    <p:set>
                                      <p:cBhvr>
                                        <p:cTn id="91" dur="1" fill="hold">
                                          <p:stCondLst>
                                            <p:cond delay="0"/>
                                          </p:stCondLst>
                                        </p:cTn>
                                        <p:tgtEl>
                                          <p:spTgt spid="124"/>
                                        </p:tgtEl>
                                        <p:attrNameLst>
                                          <p:attrName>style.visibility</p:attrName>
                                        </p:attrNameLst>
                                      </p:cBhvr>
                                      <p:to>
                                        <p:strVal val="visible"/>
                                      </p:to>
                                    </p:set>
                                    <p:animEffect transition="in" filter="wipe(right)">
                                      <p:cBhvr>
                                        <p:cTn id="92" dur="750"/>
                                        <p:tgtEl>
                                          <p:spTgt spid="124"/>
                                        </p:tgtEl>
                                      </p:cBhvr>
                                    </p:animEffect>
                                  </p:childTnLst>
                                </p:cTn>
                              </p:par>
                            </p:childTnLst>
                          </p:cTn>
                        </p:par>
                        <p:par>
                          <p:cTn id="93" fill="hold">
                            <p:stCondLst>
                              <p:cond delay="9250"/>
                            </p:stCondLst>
                            <p:childTnLst>
                              <p:par>
                                <p:cTn id="94" presetID="22" presetClass="entr" presetSubtype="2" fill="hold" grpId="0" nodeType="afterEffect">
                                  <p:stCondLst>
                                    <p:cond delay="0"/>
                                  </p:stCondLst>
                                  <p:childTnLst>
                                    <p:set>
                                      <p:cBhvr>
                                        <p:cTn id="95" dur="1" fill="hold">
                                          <p:stCondLst>
                                            <p:cond delay="0"/>
                                          </p:stCondLst>
                                        </p:cTn>
                                        <p:tgtEl>
                                          <p:spTgt spid="125"/>
                                        </p:tgtEl>
                                        <p:attrNameLst>
                                          <p:attrName>style.visibility</p:attrName>
                                        </p:attrNameLst>
                                      </p:cBhvr>
                                      <p:to>
                                        <p:strVal val="visible"/>
                                      </p:to>
                                    </p:set>
                                    <p:animEffect transition="in" filter="wipe(right)">
                                      <p:cBhvr>
                                        <p:cTn id="96" dur="750"/>
                                        <p:tgtEl>
                                          <p:spTgt spid="125"/>
                                        </p:tgtEl>
                                      </p:cBhvr>
                                    </p:animEffect>
                                  </p:childTnLst>
                                </p:cTn>
                              </p:par>
                            </p:childTnLst>
                          </p:cTn>
                        </p:par>
                        <p:par>
                          <p:cTn id="97" fill="hold">
                            <p:stCondLst>
                              <p:cond delay="10000"/>
                            </p:stCondLst>
                            <p:childTnLst>
                              <p:par>
                                <p:cTn id="98" presetID="10" presetClass="entr" presetSubtype="0" fill="hold" nodeType="afterEffect">
                                  <p:stCondLst>
                                    <p:cond delay="0"/>
                                  </p:stCondLst>
                                  <p:childTnLst>
                                    <p:set>
                                      <p:cBhvr>
                                        <p:cTn id="99" dur="1" fill="hold">
                                          <p:stCondLst>
                                            <p:cond delay="0"/>
                                          </p:stCondLst>
                                        </p:cTn>
                                        <p:tgtEl>
                                          <p:spTgt spid="105"/>
                                        </p:tgtEl>
                                        <p:attrNameLst>
                                          <p:attrName>style.visibility</p:attrName>
                                        </p:attrNameLst>
                                      </p:cBhvr>
                                      <p:to>
                                        <p:strVal val="visible"/>
                                      </p:to>
                                    </p:set>
                                    <p:animEffect transition="in" filter="fade">
                                      <p:cBhvr>
                                        <p:cTn id="100" dur="500"/>
                                        <p:tgtEl>
                                          <p:spTgt spid="105"/>
                                        </p:tgtEl>
                                      </p:cBhvr>
                                    </p:animEffect>
                                  </p:childTnLst>
                                </p:cTn>
                              </p:par>
                              <p:par>
                                <p:cTn id="101" presetID="22" presetClass="entr" presetSubtype="4" fill="hold" grpId="0" nodeType="withEffect">
                                  <p:stCondLst>
                                    <p:cond delay="0"/>
                                  </p:stCondLst>
                                  <p:childTnLst>
                                    <p:set>
                                      <p:cBhvr>
                                        <p:cTn id="102" dur="1" fill="hold">
                                          <p:stCondLst>
                                            <p:cond delay="0"/>
                                          </p:stCondLst>
                                        </p:cTn>
                                        <p:tgtEl>
                                          <p:spTgt spid="89"/>
                                        </p:tgtEl>
                                        <p:attrNameLst>
                                          <p:attrName>style.visibility</p:attrName>
                                        </p:attrNameLst>
                                      </p:cBhvr>
                                      <p:to>
                                        <p:strVal val="visible"/>
                                      </p:to>
                                    </p:set>
                                    <p:animEffect transition="in" filter="wipe(down)">
                                      <p:cBhvr>
                                        <p:cTn id="103" dur="500"/>
                                        <p:tgtEl>
                                          <p:spTgt spid="89"/>
                                        </p:tgtEl>
                                      </p:cBhvr>
                                    </p:animEffect>
                                  </p:childTnLst>
                                </p:cTn>
                              </p:par>
                            </p:childTnLst>
                          </p:cTn>
                        </p:par>
                        <p:par>
                          <p:cTn id="104" fill="hold">
                            <p:stCondLst>
                              <p:cond delay="10500"/>
                            </p:stCondLst>
                            <p:childTnLst>
                              <p:par>
                                <p:cTn id="105" presetID="22" presetClass="entr" presetSubtype="2" fill="hold" grpId="0" nodeType="afterEffect">
                                  <p:stCondLst>
                                    <p:cond delay="0"/>
                                  </p:stCondLst>
                                  <p:childTnLst>
                                    <p:set>
                                      <p:cBhvr>
                                        <p:cTn id="106" dur="1" fill="hold">
                                          <p:stCondLst>
                                            <p:cond delay="0"/>
                                          </p:stCondLst>
                                        </p:cTn>
                                        <p:tgtEl>
                                          <p:spTgt spid="122"/>
                                        </p:tgtEl>
                                        <p:attrNameLst>
                                          <p:attrName>style.visibility</p:attrName>
                                        </p:attrNameLst>
                                      </p:cBhvr>
                                      <p:to>
                                        <p:strVal val="visible"/>
                                      </p:to>
                                    </p:set>
                                    <p:animEffect transition="in" filter="wipe(right)">
                                      <p:cBhvr>
                                        <p:cTn id="107" dur="750"/>
                                        <p:tgtEl>
                                          <p:spTgt spid="122"/>
                                        </p:tgtEl>
                                      </p:cBhvr>
                                    </p:animEffect>
                                  </p:childTnLst>
                                </p:cTn>
                              </p:par>
                            </p:childTnLst>
                          </p:cTn>
                        </p:par>
                        <p:par>
                          <p:cTn id="108" fill="hold">
                            <p:stCondLst>
                              <p:cond delay="11250"/>
                            </p:stCondLst>
                            <p:childTnLst>
                              <p:par>
                                <p:cTn id="109" presetID="22" presetClass="entr" presetSubtype="2" fill="hold" grpId="0" nodeType="afterEffect">
                                  <p:stCondLst>
                                    <p:cond delay="0"/>
                                  </p:stCondLst>
                                  <p:childTnLst>
                                    <p:set>
                                      <p:cBhvr>
                                        <p:cTn id="110" dur="1" fill="hold">
                                          <p:stCondLst>
                                            <p:cond delay="0"/>
                                          </p:stCondLst>
                                        </p:cTn>
                                        <p:tgtEl>
                                          <p:spTgt spid="123"/>
                                        </p:tgtEl>
                                        <p:attrNameLst>
                                          <p:attrName>style.visibility</p:attrName>
                                        </p:attrNameLst>
                                      </p:cBhvr>
                                      <p:to>
                                        <p:strVal val="visible"/>
                                      </p:to>
                                    </p:set>
                                    <p:animEffect transition="in" filter="wipe(right)">
                                      <p:cBhvr>
                                        <p:cTn id="111" dur="750"/>
                                        <p:tgtEl>
                                          <p:spTgt spid="1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animBg="1"/>
      <p:bldP spid="88" grpId="0" animBg="1"/>
      <p:bldP spid="89" grpId="0" animBg="1"/>
      <p:bldP spid="120" grpId="0"/>
      <p:bldP spid="121" grpId="0"/>
      <p:bldP spid="122" grpId="0"/>
      <p:bldP spid="123" grpId="0"/>
      <p:bldP spid="124" grpId="0"/>
      <p:bldP spid="125" grpId="0"/>
      <p:bldP spid="126" grpId="0"/>
      <p:bldP spid="127" grpId="0"/>
      <p:bldP spid="128" grpId="0"/>
      <p:bldP spid="129" grpId="0"/>
      <p:bldP spid="130" grpId="0"/>
      <p:bldP spid="13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grpSp>
        <p:nvGrpSpPr>
          <p:cNvPr id="84" name="组合 83"/>
          <p:cNvGrpSpPr>
            <a:grpSpLocks/>
          </p:cNvGrpSpPr>
          <p:nvPr/>
        </p:nvGrpSpPr>
        <p:grpSpPr bwMode="auto">
          <a:xfrm>
            <a:off x="1124069" y="1303107"/>
            <a:ext cx="2821227" cy="3490822"/>
            <a:chOff x="865232" y="1286330"/>
            <a:chExt cx="4013321" cy="4966128"/>
          </a:xfrm>
        </p:grpSpPr>
        <p:pic>
          <p:nvPicPr>
            <p:cNvPr id="85" name="Picture 3"/>
            <p:cNvPicPr>
              <a:picLocks noChangeAspect="1"/>
            </p:cNvPicPr>
            <p:nvPr/>
          </p:nvPicPr>
          <p:blipFill>
            <a:blip r:embed="rId2"/>
            <a:srcRect l="5354" t="8440" r="6203" b="10136"/>
            <a:stretch>
              <a:fillRect/>
            </a:stretch>
          </p:blipFill>
          <p:spPr bwMode="auto">
            <a:xfrm>
              <a:off x="865232" y="1286330"/>
              <a:ext cx="4013321" cy="4966128"/>
            </a:xfrm>
            <a:prstGeom prst="rect">
              <a:avLst/>
            </a:prstGeom>
            <a:noFill/>
            <a:ln w="9525">
              <a:noFill/>
              <a:miter lim="800000"/>
              <a:headEnd/>
              <a:tailEnd/>
            </a:ln>
          </p:spPr>
        </p:pic>
        <p:sp>
          <p:nvSpPr>
            <p:cNvPr id="86" name="Rectangle 4"/>
            <p:cNvSpPr/>
            <p:nvPr/>
          </p:nvSpPr>
          <p:spPr>
            <a:xfrm>
              <a:off x="1454212" y="1875344"/>
              <a:ext cx="2840124" cy="3699194"/>
            </a:xfrm>
            <a:prstGeom prst="rect">
              <a:avLst/>
            </a:prstGeom>
            <a:blipFill>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715">
                <a:defRPr/>
              </a:pPr>
              <a:endParaRPr lang="en-US" sz="2400">
                <a:latin typeface="微软雅黑" panose="020B0503020204020204" pitchFamily="34" charset="-122"/>
                <a:ea typeface="微软雅黑" panose="020B0503020204020204" pitchFamily="34" charset="-122"/>
              </a:endParaRPr>
            </a:p>
          </p:txBody>
        </p:sp>
      </p:grpSp>
      <p:sp>
        <p:nvSpPr>
          <p:cNvPr id="87" name="矩形 86"/>
          <p:cNvSpPr>
            <a:spLocks noChangeArrowheads="1"/>
          </p:cNvSpPr>
          <p:nvPr/>
        </p:nvSpPr>
        <p:spPr bwMode="auto">
          <a:xfrm>
            <a:off x="4387051" y="3823021"/>
            <a:ext cx="881636" cy="253914"/>
          </a:xfrm>
          <a:prstGeom prst="rect">
            <a:avLst/>
          </a:prstGeom>
          <a:noFill/>
          <a:ln w="9525">
            <a:noFill/>
            <a:miter lim="800000"/>
            <a:headEnd/>
            <a:tailEnd/>
          </a:ln>
        </p:spPr>
        <p:txBody>
          <a:bodyPr wrap="square" lIns="68576" tIns="34289" rIns="68576" bIns="34289">
            <a:spAutoFit/>
          </a:bodyPr>
          <a:lstStyle/>
          <a:p>
            <a:r>
              <a:rPr lang="zh-CN" altLang="en-US" sz="1200" b="1" dirty="0">
                <a:solidFill>
                  <a:schemeClr val="bg1"/>
                </a:solidFill>
                <a:latin typeface="微软雅黑" pitchFamily="34" charset="-122"/>
                <a:ea typeface="微软雅黑" pitchFamily="34" charset="-122"/>
              </a:rPr>
              <a:t>添加标题</a:t>
            </a:r>
            <a:endParaRPr lang="en-US" altLang="zh-CN" sz="1200" b="1" dirty="0">
              <a:solidFill>
                <a:schemeClr val="bg1"/>
              </a:solidFill>
              <a:latin typeface="微软雅黑" pitchFamily="34" charset="-122"/>
              <a:ea typeface="微软雅黑" pitchFamily="34" charset="-122"/>
            </a:endParaRPr>
          </a:p>
        </p:txBody>
      </p:sp>
      <p:sp>
        <p:nvSpPr>
          <p:cNvPr id="88" name="矩形 47"/>
          <p:cNvSpPr>
            <a:spLocks noChangeArrowheads="1"/>
          </p:cNvSpPr>
          <p:nvPr/>
        </p:nvSpPr>
        <p:spPr bwMode="auto">
          <a:xfrm>
            <a:off x="4158155" y="4068541"/>
            <a:ext cx="1446315" cy="567846"/>
          </a:xfrm>
          <a:prstGeom prst="rect">
            <a:avLst/>
          </a:prstGeom>
          <a:noFill/>
          <a:ln>
            <a:noFill/>
          </a:ln>
        </p:spPr>
        <p:txBody>
          <a:bodyPr wrap="square" lIns="68576" tIns="34289" rIns="68576" bIns="34289">
            <a:spAutoFit/>
          </a:bodyPr>
          <a:lstStyle/>
          <a:p>
            <a:pPr defTabSz="685715">
              <a:lnSpc>
                <a:spcPct val="120000"/>
              </a:lnSpc>
              <a:defRPr/>
            </a:pPr>
            <a:r>
              <a:rPr lang="zh-CN" altLang="en-US" sz="900" dirty="0">
                <a:solidFill>
                  <a:schemeClr val="bg1"/>
                </a:solidFill>
                <a:latin typeface="微软雅黑" panose="020B0503020204020204" pitchFamily="34" charset="-122"/>
                <a:ea typeface="微软雅黑" panose="020B0503020204020204" pitchFamily="34" charset="-122"/>
                <a:sym typeface="微软雅黑" pitchFamily="34" charset="-122"/>
              </a:rPr>
              <a:t>在此录入本图表的综合描述说明，在此录入本图表的综合描述说明。</a:t>
            </a:r>
          </a:p>
        </p:txBody>
      </p:sp>
      <p:sp>
        <p:nvSpPr>
          <p:cNvPr id="89" name="矩形 88"/>
          <p:cNvSpPr>
            <a:spLocks noChangeArrowheads="1"/>
          </p:cNvSpPr>
          <p:nvPr/>
        </p:nvSpPr>
        <p:spPr bwMode="auto">
          <a:xfrm>
            <a:off x="6032308" y="3823021"/>
            <a:ext cx="771264" cy="253914"/>
          </a:xfrm>
          <a:prstGeom prst="rect">
            <a:avLst/>
          </a:prstGeom>
          <a:noFill/>
          <a:ln w="9525">
            <a:noFill/>
            <a:miter lim="800000"/>
            <a:headEnd/>
            <a:tailEnd/>
          </a:ln>
        </p:spPr>
        <p:txBody>
          <a:bodyPr wrap="square" lIns="68576" tIns="34289" rIns="68576" bIns="34289">
            <a:spAutoFit/>
          </a:bodyPr>
          <a:lstStyle/>
          <a:p>
            <a:r>
              <a:rPr lang="zh-CN" altLang="en-US" sz="1200" b="1" dirty="0">
                <a:solidFill>
                  <a:schemeClr val="bg1"/>
                </a:solidFill>
                <a:latin typeface="微软雅黑" pitchFamily="34" charset="-122"/>
                <a:ea typeface="微软雅黑" pitchFamily="34" charset="-122"/>
              </a:rPr>
              <a:t>添加标题</a:t>
            </a:r>
            <a:endParaRPr lang="en-US" altLang="zh-CN" sz="1200" b="1" dirty="0">
              <a:solidFill>
                <a:schemeClr val="bg1"/>
              </a:solidFill>
              <a:latin typeface="微软雅黑" pitchFamily="34" charset="-122"/>
              <a:ea typeface="微软雅黑" pitchFamily="34" charset="-122"/>
            </a:endParaRPr>
          </a:p>
        </p:txBody>
      </p:sp>
      <p:sp>
        <p:nvSpPr>
          <p:cNvPr id="90" name="矩形 89"/>
          <p:cNvSpPr>
            <a:spLocks noChangeArrowheads="1"/>
          </p:cNvSpPr>
          <p:nvPr/>
        </p:nvSpPr>
        <p:spPr bwMode="auto">
          <a:xfrm>
            <a:off x="5836229" y="4076935"/>
            <a:ext cx="1446315" cy="567846"/>
          </a:xfrm>
          <a:prstGeom prst="rect">
            <a:avLst/>
          </a:prstGeom>
          <a:noFill/>
          <a:ln>
            <a:noFill/>
          </a:ln>
        </p:spPr>
        <p:txBody>
          <a:bodyPr wrap="square" lIns="68576" tIns="34289" rIns="68576" bIns="34289">
            <a:spAutoFit/>
          </a:bodyPr>
          <a:lstStyle/>
          <a:p>
            <a:pPr defTabSz="685715">
              <a:lnSpc>
                <a:spcPct val="120000"/>
              </a:lnSpc>
              <a:defRPr/>
            </a:pPr>
            <a:r>
              <a:rPr lang="zh-CN" altLang="en-US" sz="900" dirty="0">
                <a:solidFill>
                  <a:schemeClr val="bg1"/>
                </a:solidFill>
                <a:latin typeface="微软雅黑" panose="020B0503020204020204" pitchFamily="34" charset="-122"/>
                <a:ea typeface="微软雅黑" panose="020B0503020204020204" pitchFamily="34" charset="-122"/>
                <a:sym typeface="微软雅黑" pitchFamily="34" charset="-122"/>
              </a:rPr>
              <a:t>在此录入本图表的综合描述说明，在此录入本图表的综合描述说明。</a:t>
            </a:r>
          </a:p>
        </p:txBody>
      </p:sp>
      <p:grpSp>
        <p:nvGrpSpPr>
          <p:cNvPr id="91" name="组合 90"/>
          <p:cNvGrpSpPr/>
          <p:nvPr/>
        </p:nvGrpSpPr>
        <p:grpSpPr>
          <a:xfrm>
            <a:off x="4778829" y="1534889"/>
            <a:ext cx="2723123" cy="283029"/>
            <a:chOff x="6371768" y="2046514"/>
            <a:chExt cx="3630831" cy="377372"/>
          </a:xfrm>
        </p:grpSpPr>
        <p:sp>
          <p:nvSpPr>
            <p:cNvPr id="92" name="矩形 91"/>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93" name="椭圆 92"/>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94" name="文本框 93"/>
            <p:cNvSpPr txBox="1"/>
            <p:nvPr/>
          </p:nvSpPr>
          <p:spPr>
            <a:xfrm>
              <a:off x="6708195" y="2070703"/>
              <a:ext cx="3294404" cy="330945"/>
            </a:xfrm>
            <a:prstGeom prst="rect">
              <a:avLst/>
            </a:prstGeom>
            <a:noFill/>
          </p:spPr>
          <p:txBody>
            <a:bodyPr wrap="square" rtlCol="0">
              <a:spAutoFit/>
            </a:bodyPr>
            <a:lstStyle/>
            <a:p>
              <a:r>
                <a:rPr lang="zh-CN" altLang="en-US" sz="1013" dirty="0">
                  <a:solidFill>
                    <a:schemeClr val="bg1"/>
                  </a:solidFill>
                  <a:latin typeface="微软雅黑" panose="020B0503020204020204" pitchFamily="34" charset="-122"/>
                  <a:ea typeface="微软雅黑" panose="020B0503020204020204" pitchFamily="34" charset="-122"/>
                </a:rPr>
                <a:t>这里输入文字这里输入文字</a:t>
              </a:r>
            </a:p>
          </p:txBody>
        </p:sp>
      </p:grpSp>
      <p:grpSp>
        <p:nvGrpSpPr>
          <p:cNvPr id="95" name="组合 94"/>
          <p:cNvGrpSpPr/>
          <p:nvPr/>
        </p:nvGrpSpPr>
        <p:grpSpPr>
          <a:xfrm>
            <a:off x="4756488" y="2022618"/>
            <a:ext cx="2723123" cy="283029"/>
            <a:chOff x="6371768" y="2046514"/>
            <a:chExt cx="3630831" cy="377372"/>
          </a:xfrm>
        </p:grpSpPr>
        <p:sp>
          <p:nvSpPr>
            <p:cNvPr id="96" name="矩形 95"/>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97" name="椭圆 96"/>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98" name="文本框 97"/>
            <p:cNvSpPr txBox="1"/>
            <p:nvPr/>
          </p:nvSpPr>
          <p:spPr>
            <a:xfrm>
              <a:off x="6708195" y="2070703"/>
              <a:ext cx="3294404" cy="330945"/>
            </a:xfrm>
            <a:prstGeom prst="rect">
              <a:avLst/>
            </a:prstGeom>
            <a:noFill/>
          </p:spPr>
          <p:txBody>
            <a:bodyPr wrap="square" rtlCol="0">
              <a:spAutoFit/>
            </a:bodyPr>
            <a:lstStyle/>
            <a:p>
              <a:r>
                <a:rPr lang="zh-CN" altLang="en-US" sz="1013" dirty="0">
                  <a:solidFill>
                    <a:schemeClr val="bg1"/>
                  </a:solidFill>
                  <a:latin typeface="微软雅黑" panose="020B0503020204020204" pitchFamily="34" charset="-122"/>
                  <a:ea typeface="微软雅黑" panose="020B0503020204020204" pitchFamily="34" charset="-122"/>
                </a:rPr>
                <a:t>这里输入文字这里输入文字</a:t>
              </a:r>
            </a:p>
          </p:txBody>
        </p:sp>
      </p:grpSp>
      <p:grpSp>
        <p:nvGrpSpPr>
          <p:cNvPr id="99" name="组合 98"/>
          <p:cNvGrpSpPr/>
          <p:nvPr/>
        </p:nvGrpSpPr>
        <p:grpSpPr>
          <a:xfrm>
            <a:off x="4756488" y="2502825"/>
            <a:ext cx="2723123" cy="283029"/>
            <a:chOff x="6371768" y="2046514"/>
            <a:chExt cx="3630831" cy="377372"/>
          </a:xfrm>
        </p:grpSpPr>
        <p:sp>
          <p:nvSpPr>
            <p:cNvPr id="100" name="矩形 99"/>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101" name="椭圆 100"/>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102" name="文本框 101"/>
            <p:cNvSpPr txBox="1"/>
            <p:nvPr/>
          </p:nvSpPr>
          <p:spPr>
            <a:xfrm>
              <a:off x="6708195" y="2070703"/>
              <a:ext cx="3294404" cy="330945"/>
            </a:xfrm>
            <a:prstGeom prst="rect">
              <a:avLst/>
            </a:prstGeom>
            <a:noFill/>
          </p:spPr>
          <p:txBody>
            <a:bodyPr wrap="square" rtlCol="0">
              <a:spAutoFit/>
            </a:bodyPr>
            <a:lstStyle/>
            <a:p>
              <a:r>
                <a:rPr lang="zh-CN" altLang="en-US" sz="1013" dirty="0">
                  <a:solidFill>
                    <a:schemeClr val="bg1"/>
                  </a:solidFill>
                  <a:latin typeface="微软雅黑" panose="020B0503020204020204" pitchFamily="34" charset="-122"/>
                  <a:ea typeface="微软雅黑" panose="020B0503020204020204" pitchFamily="34" charset="-122"/>
                </a:rPr>
                <a:t>这里输入文字这里输入文字</a:t>
              </a:r>
            </a:p>
          </p:txBody>
        </p:sp>
      </p:grpSp>
      <p:grpSp>
        <p:nvGrpSpPr>
          <p:cNvPr id="103" name="组合 102"/>
          <p:cNvGrpSpPr/>
          <p:nvPr/>
        </p:nvGrpSpPr>
        <p:grpSpPr>
          <a:xfrm>
            <a:off x="4756488" y="2983031"/>
            <a:ext cx="2723123" cy="283029"/>
            <a:chOff x="6371768" y="2046514"/>
            <a:chExt cx="3630831" cy="377372"/>
          </a:xfrm>
        </p:grpSpPr>
        <p:sp>
          <p:nvSpPr>
            <p:cNvPr id="104" name="矩形 103"/>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105" name="椭圆 104"/>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106" name="文本框 105"/>
            <p:cNvSpPr txBox="1"/>
            <p:nvPr/>
          </p:nvSpPr>
          <p:spPr>
            <a:xfrm>
              <a:off x="6708195" y="2070703"/>
              <a:ext cx="3294404" cy="330945"/>
            </a:xfrm>
            <a:prstGeom prst="rect">
              <a:avLst/>
            </a:prstGeom>
            <a:noFill/>
          </p:spPr>
          <p:txBody>
            <a:bodyPr wrap="square" rtlCol="0">
              <a:spAutoFit/>
            </a:bodyPr>
            <a:lstStyle/>
            <a:p>
              <a:r>
                <a:rPr lang="zh-CN" altLang="en-US" sz="1013" dirty="0">
                  <a:solidFill>
                    <a:schemeClr val="bg1"/>
                  </a:solidFill>
                  <a:latin typeface="微软雅黑" panose="020B0503020204020204" pitchFamily="34" charset="-122"/>
                  <a:ea typeface="微软雅黑" panose="020B0503020204020204" pitchFamily="34" charset="-122"/>
                </a:rPr>
                <a:t>这里输入文字这里输入文字</a:t>
              </a:r>
            </a:p>
          </p:txBody>
        </p:sp>
      </p:grpSp>
      <p:grpSp>
        <p:nvGrpSpPr>
          <p:cNvPr id="107" name="组合 106"/>
          <p:cNvGrpSpPr/>
          <p:nvPr/>
        </p:nvGrpSpPr>
        <p:grpSpPr>
          <a:xfrm>
            <a:off x="4756488" y="3463238"/>
            <a:ext cx="2723123" cy="283029"/>
            <a:chOff x="6371768" y="2046514"/>
            <a:chExt cx="3630831" cy="377372"/>
          </a:xfrm>
        </p:grpSpPr>
        <p:sp>
          <p:nvSpPr>
            <p:cNvPr id="108" name="矩形 107"/>
            <p:cNvSpPr/>
            <p:nvPr/>
          </p:nvSpPr>
          <p:spPr>
            <a:xfrm>
              <a:off x="6371768" y="2046514"/>
              <a:ext cx="3338289" cy="377372"/>
            </a:xfrm>
            <a:prstGeom prst="rect">
              <a:avLst/>
            </a:prstGeom>
            <a:solidFill>
              <a:schemeClr val="bg1">
                <a:alpha val="5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109" name="椭圆 108"/>
            <p:cNvSpPr/>
            <p:nvPr/>
          </p:nvSpPr>
          <p:spPr>
            <a:xfrm>
              <a:off x="6463017" y="2119234"/>
              <a:ext cx="246743" cy="2467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latin typeface="微软雅黑" panose="020B0503020204020204" pitchFamily="34" charset="-122"/>
                <a:ea typeface="微软雅黑" panose="020B0503020204020204" pitchFamily="34" charset="-122"/>
              </a:endParaRPr>
            </a:p>
          </p:txBody>
        </p:sp>
        <p:sp>
          <p:nvSpPr>
            <p:cNvPr id="110" name="文本框 109"/>
            <p:cNvSpPr txBox="1"/>
            <p:nvPr/>
          </p:nvSpPr>
          <p:spPr>
            <a:xfrm>
              <a:off x="6708195" y="2070703"/>
              <a:ext cx="3294404" cy="330945"/>
            </a:xfrm>
            <a:prstGeom prst="rect">
              <a:avLst/>
            </a:prstGeom>
            <a:noFill/>
          </p:spPr>
          <p:txBody>
            <a:bodyPr wrap="square" rtlCol="0">
              <a:spAutoFit/>
            </a:bodyPr>
            <a:lstStyle/>
            <a:p>
              <a:r>
                <a:rPr lang="zh-CN" altLang="en-US" sz="1013" dirty="0">
                  <a:solidFill>
                    <a:schemeClr val="bg1"/>
                  </a:solidFill>
                  <a:latin typeface="微软雅黑" panose="020B0503020204020204" pitchFamily="34" charset="-122"/>
                  <a:ea typeface="微软雅黑" panose="020B0503020204020204" pitchFamily="34" charset="-122"/>
                </a:rPr>
                <a:t>这里输入文字这里输入文字</a:t>
              </a:r>
            </a:p>
          </p:txBody>
        </p:sp>
      </p:grpSp>
    </p:spTree>
    <p:extLst>
      <p:ext uri="{BB962C8B-B14F-4D97-AF65-F5344CB8AC3E}">
        <p14:creationId xmlns:p14="http://schemas.microsoft.com/office/powerpoint/2010/main" val="708667875"/>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nodeType="afterEffect">
                                  <p:stCondLst>
                                    <p:cond delay="0"/>
                                  </p:stCondLst>
                                  <p:childTnLst>
                                    <p:set>
                                      <p:cBhvr>
                                        <p:cTn id="17" dur="1" fill="hold">
                                          <p:stCondLst>
                                            <p:cond delay="0"/>
                                          </p:stCondLst>
                                        </p:cTn>
                                        <p:tgtEl>
                                          <p:spTgt spid="84"/>
                                        </p:tgtEl>
                                        <p:attrNameLst>
                                          <p:attrName>style.visibility</p:attrName>
                                        </p:attrNameLst>
                                      </p:cBhvr>
                                      <p:to>
                                        <p:strVal val="visible"/>
                                      </p:to>
                                    </p:set>
                                    <p:anim calcmode="lin" valueType="num">
                                      <p:cBhvr additive="base">
                                        <p:cTn id="18" dur="500" fill="hold"/>
                                        <p:tgtEl>
                                          <p:spTgt spid="84"/>
                                        </p:tgtEl>
                                        <p:attrNameLst>
                                          <p:attrName>ppt_x</p:attrName>
                                        </p:attrNameLst>
                                      </p:cBhvr>
                                      <p:tavLst>
                                        <p:tav tm="0">
                                          <p:val>
                                            <p:strVal val="0-#ppt_w/2"/>
                                          </p:val>
                                        </p:tav>
                                        <p:tav tm="100000">
                                          <p:val>
                                            <p:strVal val="#ppt_x"/>
                                          </p:val>
                                        </p:tav>
                                      </p:tavLst>
                                    </p:anim>
                                    <p:anim calcmode="lin" valueType="num">
                                      <p:cBhvr additive="base">
                                        <p:cTn id="19" dur="500" fill="hold"/>
                                        <p:tgtEl>
                                          <p:spTgt spid="84"/>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12" presetClass="entr" presetSubtype="8" fill="hold" nodeType="afterEffect">
                                  <p:stCondLst>
                                    <p:cond delay="0"/>
                                  </p:stCondLst>
                                  <p:childTnLst>
                                    <p:set>
                                      <p:cBhvr>
                                        <p:cTn id="22" dur="1" fill="hold">
                                          <p:stCondLst>
                                            <p:cond delay="0"/>
                                          </p:stCondLst>
                                        </p:cTn>
                                        <p:tgtEl>
                                          <p:spTgt spid="91"/>
                                        </p:tgtEl>
                                        <p:attrNameLst>
                                          <p:attrName>style.visibility</p:attrName>
                                        </p:attrNameLst>
                                      </p:cBhvr>
                                      <p:to>
                                        <p:strVal val="visible"/>
                                      </p:to>
                                    </p:set>
                                    <p:anim calcmode="lin" valueType="num">
                                      <p:cBhvr additive="base">
                                        <p:cTn id="23" dur="750"/>
                                        <p:tgtEl>
                                          <p:spTgt spid="91"/>
                                        </p:tgtEl>
                                        <p:attrNameLst>
                                          <p:attrName>ppt_x</p:attrName>
                                        </p:attrNameLst>
                                      </p:cBhvr>
                                      <p:tavLst>
                                        <p:tav tm="0">
                                          <p:val>
                                            <p:strVal val="#ppt_x-#ppt_w*1.125000"/>
                                          </p:val>
                                        </p:tav>
                                        <p:tav tm="100000">
                                          <p:val>
                                            <p:strVal val="#ppt_x"/>
                                          </p:val>
                                        </p:tav>
                                      </p:tavLst>
                                    </p:anim>
                                    <p:animEffect transition="in" filter="wipe(right)">
                                      <p:cBhvr>
                                        <p:cTn id="24" dur="750"/>
                                        <p:tgtEl>
                                          <p:spTgt spid="91"/>
                                        </p:tgtEl>
                                      </p:cBhvr>
                                    </p:animEffect>
                                  </p:childTnLst>
                                </p:cTn>
                              </p:par>
                            </p:childTnLst>
                          </p:cTn>
                        </p:par>
                        <p:par>
                          <p:cTn id="25" fill="hold">
                            <p:stCondLst>
                              <p:cond delay="2250"/>
                            </p:stCondLst>
                            <p:childTnLst>
                              <p:par>
                                <p:cTn id="26" presetID="12" presetClass="entr" presetSubtype="8" fill="hold" nodeType="afterEffect">
                                  <p:stCondLst>
                                    <p:cond delay="0"/>
                                  </p:stCondLst>
                                  <p:childTnLst>
                                    <p:set>
                                      <p:cBhvr>
                                        <p:cTn id="27" dur="1" fill="hold">
                                          <p:stCondLst>
                                            <p:cond delay="0"/>
                                          </p:stCondLst>
                                        </p:cTn>
                                        <p:tgtEl>
                                          <p:spTgt spid="95"/>
                                        </p:tgtEl>
                                        <p:attrNameLst>
                                          <p:attrName>style.visibility</p:attrName>
                                        </p:attrNameLst>
                                      </p:cBhvr>
                                      <p:to>
                                        <p:strVal val="visible"/>
                                      </p:to>
                                    </p:set>
                                    <p:anim calcmode="lin" valueType="num">
                                      <p:cBhvr additive="base">
                                        <p:cTn id="28" dur="750"/>
                                        <p:tgtEl>
                                          <p:spTgt spid="95"/>
                                        </p:tgtEl>
                                        <p:attrNameLst>
                                          <p:attrName>ppt_x</p:attrName>
                                        </p:attrNameLst>
                                      </p:cBhvr>
                                      <p:tavLst>
                                        <p:tav tm="0">
                                          <p:val>
                                            <p:strVal val="#ppt_x-#ppt_w*1.125000"/>
                                          </p:val>
                                        </p:tav>
                                        <p:tav tm="100000">
                                          <p:val>
                                            <p:strVal val="#ppt_x"/>
                                          </p:val>
                                        </p:tav>
                                      </p:tavLst>
                                    </p:anim>
                                    <p:animEffect transition="in" filter="wipe(right)">
                                      <p:cBhvr>
                                        <p:cTn id="29" dur="750"/>
                                        <p:tgtEl>
                                          <p:spTgt spid="95"/>
                                        </p:tgtEl>
                                      </p:cBhvr>
                                    </p:animEffect>
                                  </p:childTnLst>
                                </p:cTn>
                              </p:par>
                            </p:childTnLst>
                          </p:cTn>
                        </p:par>
                        <p:par>
                          <p:cTn id="30" fill="hold">
                            <p:stCondLst>
                              <p:cond delay="3000"/>
                            </p:stCondLst>
                            <p:childTnLst>
                              <p:par>
                                <p:cTn id="31" presetID="12" presetClass="entr" presetSubtype="8" fill="hold" nodeType="afterEffect">
                                  <p:stCondLst>
                                    <p:cond delay="0"/>
                                  </p:stCondLst>
                                  <p:childTnLst>
                                    <p:set>
                                      <p:cBhvr>
                                        <p:cTn id="32" dur="1" fill="hold">
                                          <p:stCondLst>
                                            <p:cond delay="0"/>
                                          </p:stCondLst>
                                        </p:cTn>
                                        <p:tgtEl>
                                          <p:spTgt spid="99"/>
                                        </p:tgtEl>
                                        <p:attrNameLst>
                                          <p:attrName>style.visibility</p:attrName>
                                        </p:attrNameLst>
                                      </p:cBhvr>
                                      <p:to>
                                        <p:strVal val="visible"/>
                                      </p:to>
                                    </p:set>
                                    <p:anim calcmode="lin" valueType="num">
                                      <p:cBhvr additive="base">
                                        <p:cTn id="33" dur="750"/>
                                        <p:tgtEl>
                                          <p:spTgt spid="99"/>
                                        </p:tgtEl>
                                        <p:attrNameLst>
                                          <p:attrName>ppt_x</p:attrName>
                                        </p:attrNameLst>
                                      </p:cBhvr>
                                      <p:tavLst>
                                        <p:tav tm="0">
                                          <p:val>
                                            <p:strVal val="#ppt_x-#ppt_w*1.125000"/>
                                          </p:val>
                                        </p:tav>
                                        <p:tav tm="100000">
                                          <p:val>
                                            <p:strVal val="#ppt_x"/>
                                          </p:val>
                                        </p:tav>
                                      </p:tavLst>
                                    </p:anim>
                                    <p:animEffect transition="in" filter="wipe(right)">
                                      <p:cBhvr>
                                        <p:cTn id="34" dur="750"/>
                                        <p:tgtEl>
                                          <p:spTgt spid="99"/>
                                        </p:tgtEl>
                                      </p:cBhvr>
                                    </p:animEffect>
                                  </p:childTnLst>
                                </p:cTn>
                              </p:par>
                            </p:childTnLst>
                          </p:cTn>
                        </p:par>
                        <p:par>
                          <p:cTn id="35" fill="hold">
                            <p:stCondLst>
                              <p:cond delay="3750"/>
                            </p:stCondLst>
                            <p:childTnLst>
                              <p:par>
                                <p:cTn id="36" presetID="12" presetClass="entr" presetSubtype="8" fill="hold" nodeType="afterEffect">
                                  <p:stCondLst>
                                    <p:cond delay="0"/>
                                  </p:stCondLst>
                                  <p:childTnLst>
                                    <p:set>
                                      <p:cBhvr>
                                        <p:cTn id="37" dur="1" fill="hold">
                                          <p:stCondLst>
                                            <p:cond delay="0"/>
                                          </p:stCondLst>
                                        </p:cTn>
                                        <p:tgtEl>
                                          <p:spTgt spid="103"/>
                                        </p:tgtEl>
                                        <p:attrNameLst>
                                          <p:attrName>style.visibility</p:attrName>
                                        </p:attrNameLst>
                                      </p:cBhvr>
                                      <p:to>
                                        <p:strVal val="visible"/>
                                      </p:to>
                                    </p:set>
                                    <p:anim calcmode="lin" valueType="num">
                                      <p:cBhvr additive="base">
                                        <p:cTn id="38" dur="750"/>
                                        <p:tgtEl>
                                          <p:spTgt spid="103"/>
                                        </p:tgtEl>
                                        <p:attrNameLst>
                                          <p:attrName>ppt_x</p:attrName>
                                        </p:attrNameLst>
                                      </p:cBhvr>
                                      <p:tavLst>
                                        <p:tav tm="0">
                                          <p:val>
                                            <p:strVal val="#ppt_x-#ppt_w*1.125000"/>
                                          </p:val>
                                        </p:tav>
                                        <p:tav tm="100000">
                                          <p:val>
                                            <p:strVal val="#ppt_x"/>
                                          </p:val>
                                        </p:tav>
                                      </p:tavLst>
                                    </p:anim>
                                    <p:animEffect transition="in" filter="wipe(right)">
                                      <p:cBhvr>
                                        <p:cTn id="39" dur="750"/>
                                        <p:tgtEl>
                                          <p:spTgt spid="103"/>
                                        </p:tgtEl>
                                      </p:cBhvr>
                                    </p:animEffect>
                                  </p:childTnLst>
                                </p:cTn>
                              </p:par>
                            </p:childTnLst>
                          </p:cTn>
                        </p:par>
                        <p:par>
                          <p:cTn id="40" fill="hold">
                            <p:stCondLst>
                              <p:cond delay="4500"/>
                            </p:stCondLst>
                            <p:childTnLst>
                              <p:par>
                                <p:cTn id="41" presetID="12" presetClass="entr" presetSubtype="8" fill="hold" nodeType="afterEffect">
                                  <p:stCondLst>
                                    <p:cond delay="0"/>
                                  </p:stCondLst>
                                  <p:childTnLst>
                                    <p:set>
                                      <p:cBhvr>
                                        <p:cTn id="42" dur="1" fill="hold">
                                          <p:stCondLst>
                                            <p:cond delay="0"/>
                                          </p:stCondLst>
                                        </p:cTn>
                                        <p:tgtEl>
                                          <p:spTgt spid="107"/>
                                        </p:tgtEl>
                                        <p:attrNameLst>
                                          <p:attrName>style.visibility</p:attrName>
                                        </p:attrNameLst>
                                      </p:cBhvr>
                                      <p:to>
                                        <p:strVal val="visible"/>
                                      </p:to>
                                    </p:set>
                                    <p:anim calcmode="lin" valueType="num">
                                      <p:cBhvr additive="base">
                                        <p:cTn id="43" dur="750"/>
                                        <p:tgtEl>
                                          <p:spTgt spid="107"/>
                                        </p:tgtEl>
                                        <p:attrNameLst>
                                          <p:attrName>ppt_x</p:attrName>
                                        </p:attrNameLst>
                                      </p:cBhvr>
                                      <p:tavLst>
                                        <p:tav tm="0">
                                          <p:val>
                                            <p:strVal val="#ppt_x-#ppt_w*1.125000"/>
                                          </p:val>
                                        </p:tav>
                                        <p:tav tm="100000">
                                          <p:val>
                                            <p:strVal val="#ppt_x"/>
                                          </p:val>
                                        </p:tav>
                                      </p:tavLst>
                                    </p:anim>
                                    <p:animEffect transition="in" filter="wipe(right)">
                                      <p:cBhvr>
                                        <p:cTn id="44" dur="750"/>
                                        <p:tgtEl>
                                          <p:spTgt spid="107"/>
                                        </p:tgtEl>
                                      </p:cBhvr>
                                    </p:animEffect>
                                  </p:childTnLst>
                                </p:cTn>
                              </p:par>
                            </p:childTnLst>
                          </p:cTn>
                        </p:par>
                        <p:par>
                          <p:cTn id="45" fill="hold">
                            <p:stCondLst>
                              <p:cond delay="5250"/>
                            </p:stCondLst>
                            <p:childTnLst>
                              <p:par>
                                <p:cTn id="46" presetID="12" presetClass="entr" presetSubtype="4" fill="hold" grpId="0" nodeType="afterEffect">
                                  <p:stCondLst>
                                    <p:cond delay="0"/>
                                  </p:stCondLst>
                                  <p:childTnLst>
                                    <p:set>
                                      <p:cBhvr>
                                        <p:cTn id="47" dur="1" fill="hold">
                                          <p:stCondLst>
                                            <p:cond delay="0"/>
                                          </p:stCondLst>
                                        </p:cTn>
                                        <p:tgtEl>
                                          <p:spTgt spid="87"/>
                                        </p:tgtEl>
                                        <p:attrNameLst>
                                          <p:attrName>style.visibility</p:attrName>
                                        </p:attrNameLst>
                                      </p:cBhvr>
                                      <p:to>
                                        <p:strVal val="visible"/>
                                      </p:to>
                                    </p:set>
                                    <p:anim calcmode="lin" valueType="num">
                                      <p:cBhvr additive="base">
                                        <p:cTn id="48" dur="750"/>
                                        <p:tgtEl>
                                          <p:spTgt spid="87"/>
                                        </p:tgtEl>
                                        <p:attrNameLst>
                                          <p:attrName>ppt_y</p:attrName>
                                        </p:attrNameLst>
                                      </p:cBhvr>
                                      <p:tavLst>
                                        <p:tav tm="0">
                                          <p:val>
                                            <p:strVal val="#ppt_y+#ppt_h*1.125000"/>
                                          </p:val>
                                        </p:tav>
                                        <p:tav tm="100000">
                                          <p:val>
                                            <p:strVal val="#ppt_y"/>
                                          </p:val>
                                        </p:tav>
                                      </p:tavLst>
                                    </p:anim>
                                    <p:animEffect transition="in" filter="wipe(up)">
                                      <p:cBhvr>
                                        <p:cTn id="49" dur="750"/>
                                        <p:tgtEl>
                                          <p:spTgt spid="87"/>
                                        </p:tgtEl>
                                      </p:cBhvr>
                                    </p:animEffect>
                                  </p:childTnLst>
                                </p:cTn>
                              </p:par>
                              <p:par>
                                <p:cTn id="50" presetID="12" presetClass="entr" presetSubtype="4" fill="hold" grpId="0" nodeType="withEffect">
                                  <p:stCondLst>
                                    <p:cond delay="200"/>
                                  </p:stCondLst>
                                  <p:childTnLst>
                                    <p:set>
                                      <p:cBhvr>
                                        <p:cTn id="51" dur="1" fill="hold">
                                          <p:stCondLst>
                                            <p:cond delay="0"/>
                                          </p:stCondLst>
                                        </p:cTn>
                                        <p:tgtEl>
                                          <p:spTgt spid="88"/>
                                        </p:tgtEl>
                                        <p:attrNameLst>
                                          <p:attrName>style.visibility</p:attrName>
                                        </p:attrNameLst>
                                      </p:cBhvr>
                                      <p:to>
                                        <p:strVal val="visible"/>
                                      </p:to>
                                    </p:set>
                                    <p:anim calcmode="lin" valueType="num">
                                      <p:cBhvr additive="base">
                                        <p:cTn id="52" dur="750"/>
                                        <p:tgtEl>
                                          <p:spTgt spid="88"/>
                                        </p:tgtEl>
                                        <p:attrNameLst>
                                          <p:attrName>ppt_y</p:attrName>
                                        </p:attrNameLst>
                                      </p:cBhvr>
                                      <p:tavLst>
                                        <p:tav tm="0">
                                          <p:val>
                                            <p:strVal val="#ppt_y+#ppt_h*1.125000"/>
                                          </p:val>
                                        </p:tav>
                                        <p:tav tm="100000">
                                          <p:val>
                                            <p:strVal val="#ppt_y"/>
                                          </p:val>
                                        </p:tav>
                                      </p:tavLst>
                                    </p:anim>
                                    <p:animEffect transition="in" filter="wipe(up)">
                                      <p:cBhvr>
                                        <p:cTn id="53" dur="750"/>
                                        <p:tgtEl>
                                          <p:spTgt spid="88"/>
                                        </p:tgtEl>
                                      </p:cBhvr>
                                    </p:animEffect>
                                  </p:childTnLst>
                                </p:cTn>
                              </p:par>
                              <p:par>
                                <p:cTn id="54" presetID="12" presetClass="entr" presetSubtype="4" fill="hold" grpId="0" nodeType="withEffect">
                                  <p:stCondLst>
                                    <p:cond delay="400"/>
                                  </p:stCondLst>
                                  <p:childTnLst>
                                    <p:set>
                                      <p:cBhvr>
                                        <p:cTn id="55" dur="1" fill="hold">
                                          <p:stCondLst>
                                            <p:cond delay="0"/>
                                          </p:stCondLst>
                                        </p:cTn>
                                        <p:tgtEl>
                                          <p:spTgt spid="89"/>
                                        </p:tgtEl>
                                        <p:attrNameLst>
                                          <p:attrName>style.visibility</p:attrName>
                                        </p:attrNameLst>
                                      </p:cBhvr>
                                      <p:to>
                                        <p:strVal val="visible"/>
                                      </p:to>
                                    </p:set>
                                    <p:anim calcmode="lin" valueType="num">
                                      <p:cBhvr additive="base">
                                        <p:cTn id="56" dur="750"/>
                                        <p:tgtEl>
                                          <p:spTgt spid="89"/>
                                        </p:tgtEl>
                                        <p:attrNameLst>
                                          <p:attrName>ppt_y</p:attrName>
                                        </p:attrNameLst>
                                      </p:cBhvr>
                                      <p:tavLst>
                                        <p:tav tm="0">
                                          <p:val>
                                            <p:strVal val="#ppt_y+#ppt_h*1.125000"/>
                                          </p:val>
                                        </p:tav>
                                        <p:tav tm="100000">
                                          <p:val>
                                            <p:strVal val="#ppt_y"/>
                                          </p:val>
                                        </p:tav>
                                      </p:tavLst>
                                    </p:anim>
                                    <p:animEffect transition="in" filter="wipe(up)">
                                      <p:cBhvr>
                                        <p:cTn id="57" dur="750"/>
                                        <p:tgtEl>
                                          <p:spTgt spid="89"/>
                                        </p:tgtEl>
                                      </p:cBhvr>
                                    </p:animEffect>
                                  </p:childTnLst>
                                </p:cTn>
                              </p:par>
                              <p:par>
                                <p:cTn id="58" presetID="12" presetClass="entr" presetSubtype="4" fill="hold" grpId="0" nodeType="withEffect">
                                  <p:stCondLst>
                                    <p:cond delay="600"/>
                                  </p:stCondLst>
                                  <p:childTnLst>
                                    <p:set>
                                      <p:cBhvr>
                                        <p:cTn id="59" dur="1" fill="hold">
                                          <p:stCondLst>
                                            <p:cond delay="0"/>
                                          </p:stCondLst>
                                        </p:cTn>
                                        <p:tgtEl>
                                          <p:spTgt spid="90"/>
                                        </p:tgtEl>
                                        <p:attrNameLst>
                                          <p:attrName>style.visibility</p:attrName>
                                        </p:attrNameLst>
                                      </p:cBhvr>
                                      <p:to>
                                        <p:strVal val="visible"/>
                                      </p:to>
                                    </p:set>
                                    <p:anim calcmode="lin" valueType="num">
                                      <p:cBhvr additive="base">
                                        <p:cTn id="60" dur="750"/>
                                        <p:tgtEl>
                                          <p:spTgt spid="90"/>
                                        </p:tgtEl>
                                        <p:attrNameLst>
                                          <p:attrName>ppt_y</p:attrName>
                                        </p:attrNameLst>
                                      </p:cBhvr>
                                      <p:tavLst>
                                        <p:tav tm="0">
                                          <p:val>
                                            <p:strVal val="#ppt_y+#ppt_h*1.125000"/>
                                          </p:val>
                                        </p:tav>
                                        <p:tav tm="100000">
                                          <p:val>
                                            <p:strVal val="#ppt_y"/>
                                          </p:val>
                                        </p:tav>
                                      </p:tavLst>
                                    </p:anim>
                                    <p:animEffect transition="in" filter="wipe(up)">
                                      <p:cBhvr>
                                        <p:cTn id="61" dur="75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7" grpId="0"/>
      <p:bldP spid="88" grpId="0"/>
      <p:bldP spid="89" grpId="0"/>
      <p:bldP spid="9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cxnSp>
        <p:nvCxnSpPr>
          <p:cNvPr id="84" name="直接连接符 83"/>
          <p:cNvCxnSpPr/>
          <p:nvPr/>
        </p:nvCxnSpPr>
        <p:spPr>
          <a:xfrm rot="5400000">
            <a:off x="2055687" y="3274219"/>
            <a:ext cx="267811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rot="5400000">
            <a:off x="4560762" y="3274219"/>
            <a:ext cx="2678112"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11 Rectángulo"/>
          <p:cNvSpPr/>
          <p:nvPr/>
        </p:nvSpPr>
        <p:spPr>
          <a:xfrm>
            <a:off x="1116684" y="1935163"/>
            <a:ext cx="1976437" cy="787400"/>
          </a:xfrm>
          <a:prstGeom prst="rect">
            <a:avLst/>
          </a:prstGeom>
          <a:solidFill>
            <a:schemeClr val="bg1">
              <a:alpha val="40000"/>
            </a:schemeClr>
          </a:solidFill>
          <a:ln w="63500">
            <a:noFill/>
          </a:ln>
          <a:effectLst/>
        </p:spPr>
        <p:style>
          <a:lnRef idx="3">
            <a:schemeClr val="lt1"/>
          </a:lnRef>
          <a:fillRef idx="1">
            <a:schemeClr val="accent4"/>
          </a:fillRef>
          <a:effectRef idx="1">
            <a:schemeClr val="accent4"/>
          </a:effectRef>
          <a:fontRef idx="minor">
            <a:schemeClr val="lt1"/>
          </a:fontRef>
        </p:style>
        <p:txBody>
          <a:bodyPr lIns="68571" tIns="34285" rIns="68571" bIns="34285" anchor="ct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a:defRPr/>
            </a:pPr>
            <a:r>
              <a:rPr lang="zh-CN" altLang="en-US" sz="1800" b="1" kern="0" dirty="0">
                <a:solidFill>
                  <a:schemeClr val="bg1"/>
                </a:solidFill>
                <a:latin typeface="微软雅黑" panose="020B0503020204020204" pitchFamily="34" charset="-122"/>
                <a:ea typeface="微软雅黑" panose="020B0503020204020204" pitchFamily="34" charset="-122"/>
              </a:rPr>
              <a:t>添加标题</a:t>
            </a:r>
            <a:endParaRPr lang="en-US" altLang="zh-CN" sz="1800" b="1" kern="0"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87" name="组合 86"/>
          <p:cNvGrpSpPr>
            <a:grpSpLocks/>
          </p:cNvGrpSpPr>
          <p:nvPr/>
        </p:nvGrpSpPr>
        <p:grpSpPr bwMode="auto">
          <a:xfrm>
            <a:off x="1116684" y="3189288"/>
            <a:ext cx="1833562" cy="1126629"/>
            <a:chOff x="503238" y="2548492"/>
            <a:chExt cx="2191599" cy="1126369"/>
          </a:xfrm>
        </p:grpSpPr>
        <p:sp>
          <p:nvSpPr>
            <p:cNvPr id="88" name="矩形 87"/>
            <p:cNvSpPr/>
            <p:nvPr/>
          </p:nvSpPr>
          <p:spPr>
            <a:xfrm>
              <a:off x="503238" y="2548492"/>
              <a:ext cx="1201727" cy="338476"/>
            </a:xfrm>
            <a:prstGeom prst="rect">
              <a:avLst/>
            </a:prstGeom>
          </p:spPr>
          <p:txBody>
            <a:bodyPr wrap="none">
              <a:spAutoFit/>
            </a:bodyPr>
            <a:lstStyle/>
            <a:p>
              <a:pPr eaLnBrk="0" hangingPunct="0">
                <a:defRPr/>
              </a:pPr>
              <a:r>
                <a:rPr lang="zh-CN" altLang="en-US" sz="1600" kern="0" dirty="0">
                  <a:solidFill>
                    <a:schemeClr val="bg1"/>
                  </a:solidFill>
                  <a:latin typeface="微软雅黑" panose="020B0503020204020204" pitchFamily="34" charset="-122"/>
                  <a:ea typeface="微软雅黑" panose="020B0503020204020204" pitchFamily="34" charset="-122"/>
                </a:rPr>
                <a:t>添加标题</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89" name="矩形 88"/>
            <p:cNvSpPr/>
            <p:nvPr/>
          </p:nvSpPr>
          <p:spPr>
            <a:xfrm>
              <a:off x="503238" y="2905597"/>
              <a:ext cx="2191599" cy="769264"/>
            </a:xfrm>
            <a:prstGeom prst="rect">
              <a:avLst/>
            </a:prstGeom>
          </p:spPr>
          <p:txBody>
            <a:bodyPr>
              <a:spAutoFit/>
            </a:bodyPr>
            <a:lstStyle/>
            <a:p>
              <a:pPr>
                <a:defRPr/>
              </a:pPr>
              <a:r>
                <a:rPr lang="zh-CN" altLang="en-US" sz="1100" dirty="0">
                  <a:solidFill>
                    <a:schemeClr val="bg1"/>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
        <p:nvSpPr>
          <p:cNvPr id="90" name="42 Rectángulo"/>
          <p:cNvSpPr/>
          <p:nvPr/>
        </p:nvSpPr>
        <p:spPr>
          <a:xfrm>
            <a:off x="3640809" y="1935163"/>
            <a:ext cx="1976437" cy="787400"/>
          </a:xfrm>
          <a:prstGeom prst="rect">
            <a:avLst/>
          </a:prstGeom>
          <a:solidFill>
            <a:schemeClr val="bg1">
              <a:alpha val="40000"/>
            </a:schemeClr>
          </a:solidFill>
          <a:ln w="63500">
            <a:noFill/>
          </a:ln>
          <a:effectLst/>
        </p:spPr>
        <p:style>
          <a:lnRef idx="3">
            <a:schemeClr val="lt1"/>
          </a:lnRef>
          <a:fillRef idx="1">
            <a:schemeClr val="accent4"/>
          </a:fillRef>
          <a:effectRef idx="1">
            <a:schemeClr val="accent4"/>
          </a:effectRef>
          <a:fontRef idx="minor">
            <a:schemeClr val="lt1"/>
          </a:fontRef>
        </p:style>
        <p:txBody>
          <a:bodyPr lIns="68571" tIns="34285" rIns="68571" bIns="34285" anchor="ctr"/>
          <a:lstStyle/>
          <a:p>
            <a:pPr algn="ctr" eaLnBrk="0" hangingPunct="0">
              <a:defRPr/>
            </a:pPr>
            <a:r>
              <a:rPr lang="zh-CN" altLang="en-US" sz="1800" b="1" kern="0" dirty="0">
                <a:solidFill>
                  <a:schemeClr val="bg1"/>
                </a:solidFill>
                <a:latin typeface="微软雅黑" panose="020B0503020204020204" pitchFamily="34" charset="-122"/>
                <a:ea typeface="微软雅黑" panose="020B0503020204020204" pitchFamily="34" charset="-122"/>
              </a:rPr>
              <a:t>添加标题</a:t>
            </a:r>
            <a:endParaRPr lang="en-US" altLang="zh-CN" sz="1800" b="1" kern="0"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1" name="组合 90"/>
          <p:cNvGrpSpPr>
            <a:grpSpLocks/>
          </p:cNvGrpSpPr>
          <p:nvPr/>
        </p:nvGrpSpPr>
        <p:grpSpPr bwMode="auto">
          <a:xfrm>
            <a:off x="3640809" y="3189290"/>
            <a:ext cx="1833562" cy="1126629"/>
            <a:chOff x="471218" y="2548491"/>
            <a:chExt cx="2191599" cy="1126369"/>
          </a:xfrm>
        </p:grpSpPr>
        <p:sp>
          <p:nvSpPr>
            <p:cNvPr id="92" name="矩形 91"/>
            <p:cNvSpPr/>
            <p:nvPr/>
          </p:nvSpPr>
          <p:spPr>
            <a:xfrm>
              <a:off x="471218" y="2548491"/>
              <a:ext cx="1201727" cy="338476"/>
            </a:xfrm>
            <a:prstGeom prst="rect">
              <a:avLst/>
            </a:prstGeom>
          </p:spPr>
          <p:txBody>
            <a:bodyPr wrap="none">
              <a:spAutoFit/>
            </a:bodyPr>
            <a:lstStyle/>
            <a:p>
              <a:pPr eaLnBrk="0" hangingPunct="0">
                <a:defRPr/>
              </a:pPr>
              <a:r>
                <a:rPr lang="zh-CN" altLang="en-US" sz="1600" kern="0" dirty="0">
                  <a:solidFill>
                    <a:schemeClr val="bg1"/>
                  </a:solidFill>
                  <a:latin typeface="微软雅黑" panose="020B0503020204020204" pitchFamily="34" charset="-122"/>
                  <a:ea typeface="微软雅黑" panose="020B0503020204020204" pitchFamily="34" charset="-122"/>
                </a:rPr>
                <a:t>添加标题</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93" name="矩形 92"/>
            <p:cNvSpPr/>
            <p:nvPr/>
          </p:nvSpPr>
          <p:spPr>
            <a:xfrm>
              <a:off x="471218" y="2905596"/>
              <a:ext cx="2191599" cy="769264"/>
            </a:xfrm>
            <a:prstGeom prst="rect">
              <a:avLst/>
            </a:prstGeom>
          </p:spPr>
          <p:txBody>
            <a:bodyPr>
              <a:spAutoFit/>
            </a:bodyPr>
            <a:lstStyle/>
            <a:p>
              <a:pPr>
                <a:defRPr/>
              </a:pPr>
              <a:r>
                <a:rPr lang="zh-CN" altLang="en-US" sz="1100" dirty="0">
                  <a:solidFill>
                    <a:schemeClr val="bg1"/>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
        <p:nvSpPr>
          <p:cNvPr id="94" name="51 Rectángulo"/>
          <p:cNvSpPr/>
          <p:nvPr/>
        </p:nvSpPr>
        <p:spPr>
          <a:xfrm>
            <a:off x="6155409" y="1935163"/>
            <a:ext cx="1978025" cy="787400"/>
          </a:xfrm>
          <a:prstGeom prst="rect">
            <a:avLst/>
          </a:prstGeom>
          <a:solidFill>
            <a:schemeClr val="bg1">
              <a:alpha val="40000"/>
            </a:schemeClr>
          </a:solidFill>
          <a:ln w="63500">
            <a:noFill/>
          </a:ln>
          <a:effectLst/>
        </p:spPr>
        <p:style>
          <a:lnRef idx="3">
            <a:schemeClr val="lt1"/>
          </a:lnRef>
          <a:fillRef idx="1">
            <a:schemeClr val="accent4"/>
          </a:fillRef>
          <a:effectRef idx="1">
            <a:schemeClr val="accent4"/>
          </a:effectRef>
          <a:fontRef idx="minor">
            <a:schemeClr val="lt1"/>
          </a:fontRef>
        </p:style>
        <p:txBody>
          <a:bodyPr lIns="68571" tIns="34285" rIns="68571" bIns="34285" anchor="ctr"/>
          <a:lstStyle/>
          <a:p>
            <a:pPr algn="ctr" eaLnBrk="0" hangingPunct="0">
              <a:defRPr/>
            </a:pPr>
            <a:r>
              <a:rPr lang="zh-CN" altLang="en-US" sz="1800" b="1" kern="0" dirty="0">
                <a:solidFill>
                  <a:schemeClr val="bg1"/>
                </a:solidFill>
                <a:latin typeface="微软雅黑" panose="020B0503020204020204" pitchFamily="34" charset="-122"/>
                <a:ea typeface="微软雅黑" panose="020B0503020204020204" pitchFamily="34" charset="-122"/>
              </a:rPr>
              <a:t>添加标题</a:t>
            </a:r>
            <a:endParaRPr lang="en-US" altLang="zh-CN" sz="1800" b="1" kern="0" dirty="0">
              <a:solidFill>
                <a:schemeClr val="bg1"/>
              </a:solidFill>
              <a:latin typeface="微软雅黑" panose="020B0503020204020204" pitchFamily="34" charset="-122"/>
              <a:ea typeface="微软雅黑" panose="020B0503020204020204" pitchFamily="34" charset="-122"/>
            </a:endParaRPr>
          </a:p>
          <a:p>
            <a:pPr algn="ctr">
              <a:defRPr/>
            </a:pPr>
            <a:r>
              <a:rPr lang="zh-CN" altLang="en-US"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点击此处添加文字内容</a:t>
            </a:r>
            <a:endParaRPr lang="en-US" altLang="zh-CN" sz="1100" kern="0" dirty="0">
              <a:solidFill>
                <a:schemeClr val="bg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5" name="组合 94"/>
          <p:cNvGrpSpPr>
            <a:grpSpLocks/>
          </p:cNvGrpSpPr>
          <p:nvPr/>
        </p:nvGrpSpPr>
        <p:grpSpPr bwMode="auto">
          <a:xfrm>
            <a:off x="6155409" y="3189290"/>
            <a:ext cx="1833562" cy="1126629"/>
            <a:chOff x="467746" y="2548491"/>
            <a:chExt cx="2191599" cy="1126369"/>
          </a:xfrm>
        </p:grpSpPr>
        <p:sp>
          <p:nvSpPr>
            <p:cNvPr id="96" name="矩形 95"/>
            <p:cNvSpPr/>
            <p:nvPr/>
          </p:nvSpPr>
          <p:spPr>
            <a:xfrm>
              <a:off x="467746" y="2548491"/>
              <a:ext cx="1201727" cy="338476"/>
            </a:xfrm>
            <a:prstGeom prst="rect">
              <a:avLst/>
            </a:prstGeom>
          </p:spPr>
          <p:txBody>
            <a:bodyPr wrap="none">
              <a:spAutoFit/>
            </a:bodyPr>
            <a:lstStyle/>
            <a:p>
              <a:pPr eaLnBrk="0" hangingPunct="0">
                <a:defRPr/>
              </a:pPr>
              <a:r>
                <a:rPr lang="zh-CN" altLang="en-US" sz="1600" kern="0" dirty="0">
                  <a:solidFill>
                    <a:schemeClr val="bg1"/>
                  </a:solidFill>
                  <a:latin typeface="微软雅黑" panose="020B0503020204020204" pitchFamily="34" charset="-122"/>
                  <a:ea typeface="微软雅黑" panose="020B0503020204020204" pitchFamily="34" charset="-122"/>
                </a:rPr>
                <a:t>添加标题</a:t>
              </a:r>
              <a:endParaRPr lang="en-US" altLang="zh-CN" sz="1600" kern="0" dirty="0">
                <a:solidFill>
                  <a:schemeClr val="bg1"/>
                </a:solidFill>
                <a:latin typeface="微软雅黑" panose="020B0503020204020204" pitchFamily="34" charset="-122"/>
                <a:ea typeface="微软雅黑" panose="020B0503020204020204" pitchFamily="34" charset="-122"/>
              </a:endParaRPr>
            </a:p>
          </p:txBody>
        </p:sp>
        <p:sp>
          <p:nvSpPr>
            <p:cNvPr id="97" name="矩形 96"/>
            <p:cNvSpPr/>
            <p:nvPr/>
          </p:nvSpPr>
          <p:spPr>
            <a:xfrm>
              <a:off x="467746" y="2905596"/>
              <a:ext cx="2191599" cy="769264"/>
            </a:xfrm>
            <a:prstGeom prst="rect">
              <a:avLst/>
            </a:prstGeom>
          </p:spPr>
          <p:txBody>
            <a:bodyPr>
              <a:spAutoFit/>
            </a:bodyPr>
            <a:lstStyle/>
            <a:p>
              <a:pPr>
                <a:defRPr/>
              </a:pPr>
              <a:r>
                <a:rPr lang="zh-CN" altLang="en-US" sz="1100" dirty="0">
                  <a:solidFill>
                    <a:schemeClr val="bg1"/>
                  </a:solidFill>
                  <a:latin typeface="微软雅黑" panose="020B0503020204020204" pitchFamily="34" charset="-122"/>
                  <a:ea typeface="微软雅黑" panose="020B0503020204020204" pitchFamily="34" charset="-122"/>
                </a:rPr>
                <a:t>点击此处添加文字说明内容，可以通过复制您的文本内容，在此文本框粘贴并选择只保留文字。</a:t>
              </a:r>
              <a:endParaRPr lang="en-US" altLang="zh-CN" sz="1100"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9458407"/>
      </p:ext>
    </p:extLst>
  </p:cSld>
  <p:clrMapOvr>
    <a:masterClrMapping/>
  </p:clrMapOvr>
  <mc:AlternateContent xmlns:mc="http://schemas.openxmlformats.org/markup-compatibility/2006" xmlns:p14="http://schemas.microsoft.com/office/powerpoint/2010/main">
    <mc:Choice Requires="p14">
      <p:transition spd="slow" p14:dur="1250">
        <p14:switch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grpId="0" nodeType="afterEffect">
                                  <p:stCondLst>
                                    <p:cond delay="0"/>
                                  </p:stCondLst>
                                  <p:childTnLst>
                                    <p:set>
                                      <p:cBhvr>
                                        <p:cTn id="17" dur="1" fill="hold">
                                          <p:stCondLst>
                                            <p:cond delay="0"/>
                                          </p:stCondLst>
                                        </p:cTn>
                                        <p:tgtEl>
                                          <p:spTgt spid="86"/>
                                        </p:tgtEl>
                                        <p:attrNameLst>
                                          <p:attrName>style.visibility</p:attrName>
                                        </p:attrNameLst>
                                      </p:cBhvr>
                                      <p:to>
                                        <p:strVal val="visible"/>
                                      </p:to>
                                    </p:set>
                                    <p:animEffect transition="in" filter="randombar(horizontal)">
                                      <p:cBhvr>
                                        <p:cTn id="18" dur="500"/>
                                        <p:tgtEl>
                                          <p:spTgt spid="86"/>
                                        </p:tgtEl>
                                      </p:cBhvr>
                                    </p:animEffect>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 calcmode="lin" valueType="num">
                                      <p:cBhvr additive="base">
                                        <p:cTn id="22" dur="500" fill="hold"/>
                                        <p:tgtEl>
                                          <p:spTgt spid="87"/>
                                        </p:tgtEl>
                                        <p:attrNameLst>
                                          <p:attrName>ppt_x</p:attrName>
                                        </p:attrNameLst>
                                      </p:cBhvr>
                                      <p:tavLst>
                                        <p:tav tm="0">
                                          <p:val>
                                            <p:strVal val="#ppt_x"/>
                                          </p:val>
                                        </p:tav>
                                        <p:tav tm="100000">
                                          <p:val>
                                            <p:strVal val="#ppt_x"/>
                                          </p:val>
                                        </p:tav>
                                      </p:tavLst>
                                    </p:anim>
                                    <p:anim calcmode="lin" valueType="num">
                                      <p:cBhvr additive="base">
                                        <p:cTn id="23" dur="500" fill="hold"/>
                                        <p:tgtEl>
                                          <p:spTgt spid="8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84"/>
                                        </p:tgtEl>
                                        <p:attrNameLst>
                                          <p:attrName>style.visibility</p:attrName>
                                        </p:attrNameLst>
                                      </p:cBhvr>
                                      <p:to>
                                        <p:strVal val="visible"/>
                                      </p:to>
                                    </p:set>
                                    <p:animEffect transition="in" filter="wipe(up)">
                                      <p:cBhvr>
                                        <p:cTn id="27" dur="500"/>
                                        <p:tgtEl>
                                          <p:spTgt spid="84"/>
                                        </p:tgtEl>
                                      </p:cBhvr>
                                    </p:animEffect>
                                  </p:childTnLst>
                                </p:cTn>
                              </p:par>
                            </p:childTnLst>
                          </p:cTn>
                        </p:par>
                        <p:par>
                          <p:cTn id="28" fill="hold">
                            <p:stCondLst>
                              <p:cond delay="2500"/>
                            </p:stCondLst>
                            <p:childTnLst>
                              <p:par>
                                <p:cTn id="29" presetID="14" presetClass="entr" presetSubtype="10" fill="hold" grpId="0" nodeType="afterEffect">
                                  <p:stCondLst>
                                    <p:cond delay="0"/>
                                  </p:stCondLst>
                                  <p:childTnLst>
                                    <p:set>
                                      <p:cBhvr>
                                        <p:cTn id="30" dur="1" fill="hold">
                                          <p:stCondLst>
                                            <p:cond delay="0"/>
                                          </p:stCondLst>
                                        </p:cTn>
                                        <p:tgtEl>
                                          <p:spTgt spid="90"/>
                                        </p:tgtEl>
                                        <p:attrNameLst>
                                          <p:attrName>style.visibility</p:attrName>
                                        </p:attrNameLst>
                                      </p:cBhvr>
                                      <p:to>
                                        <p:strVal val="visible"/>
                                      </p:to>
                                    </p:set>
                                    <p:animEffect transition="in" filter="randombar(horizontal)">
                                      <p:cBhvr>
                                        <p:cTn id="31" dur="500"/>
                                        <p:tgtEl>
                                          <p:spTgt spid="90"/>
                                        </p:tgtEl>
                                      </p:cBhvr>
                                    </p:animEffect>
                                  </p:childTnLst>
                                </p:cTn>
                              </p:par>
                            </p:childTnLst>
                          </p:cTn>
                        </p:par>
                        <p:par>
                          <p:cTn id="32" fill="hold">
                            <p:stCondLst>
                              <p:cond delay="3000"/>
                            </p:stCondLst>
                            <p:childTnLst>
                              <p:par>
                                <p:cTn id="33" presetID="2" presetClass="entr" presetSubtype="4" fill="hold" nodeType="afterEffect">
                                  <p:stCondLst>
                                    <p:cond delay="0"/>
                                  </p:stCondLst>
                                  <p:childTnLst>
                                    <p:set>
                                      <p:cBhvr>
                                        <p:cTn id="34" dur="1" fill="hold">
                                          <p:stCondLst>
                                            <p:cond delay="0"/>
                                          </p:stCondLst>
                                        </p:cTn>
                                        <p:tgtEl>
                                          <p:spTgt spid="91"/>
                                        </p:tgtEl>
                                        <p:attrNameLst>
                                          <p:attrName>style.visibility</p:attrName>
                                        </p:attrNameLst>
                                      </p:cBhvr>
                                      <p:to>
                                        <p:strVal val="visible"/>
                                      </p:to>
                                    </p:set>
                                    <p:anim calcmode="lin" valueType="num">
                                      <p:cBhvr additive="base">
                                        <p:cTn id="35" dur="500" fill="hold"/>
                                        <p:tgtEl>
                                          <p:spTgt spid="91"/>
                                        </p:tgtEl>
                                        <p:attrNameLst>
                                          <p:attrName>ppt_x</p:attrName>
                                        </p:attrNameLst>
                                      </p:cBhvr>
                                      <p:tavLst>
                                        <p:tav tm="0">
                                          <p:val>
                                            <p:strVal val="#ppt_x"/>
                                          </p:val>
                                        </p:tav>
                                        <p:tav tm="100000">
                                          <p:val>
                                            <p:strVal val="#ppt_x"/>
                                          </p:val>
                                        </p:tav>
                                      </p:tavLst>
                                    </p:anim>
                                    <p:anim calcmode="lin" valueType="num">
                                      <p:cBhvr additive="base">
                                        <p:cTn id="36" dur="500" fill="hold"/>
                                        <p:tgtEl>
                                          <p:spTgt spid="91"/>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2" presetClass="entr" presetSubtype="1" fill="hold" nodeType="afterEffect">
                                  <p:stCondLst>
                                    <p:cond delay="0"/>
                                  </p:stCondLst>
                                  <p:childTnLst>
                                    <p:set>
                                      <p:cBhvr>
                                        <p:cTn id="39" dur="1" fill="hold">
                                          <p:stCondLst>
                                            <p:cond delay="0"/>
                                          </p:stCondLst>
                                        </p:cTn>
                                        <p:tgtEl>
                                          <p:spTgt spid="85"/>
                                        </p:tgtEl>
                                        <p:attrNameLst>
                                          <p:attrName>style.visibility</p:attrName>
                                        </p:attrNameLst>
                                      </p:cBhvr>
                                      <p:to>
                                        <p:strVal val="visible"/>
                                      </p:to>
                                    </p:set>
                                    <p:animEffect transition="in" filter="wipe(up)">
                                      <p:cBhvr>
                                        <p:cTn id="40" dur="500"/>
                                        <p:tgtEl>
                                          <p:spTgt spid="85"/>
                                        </p:tgtEl>
                                      </p:cBhvr>
                                    </p:animEffect>
                                  </p:childTnLst>
                                </p:cTn>
                              </p:par>
                            </p:childTnLst>
                          </p:cTn>
                        </p:par>
                        <p:par>
                          <p:cTn id="41" fill="hold">
                            <p:stCondLst>
                              <p:cond delay="4000"/>
                            </p:stCondLst>
                            <p:childTnLst>
                              <p:par>
                                <p:cTn id="42" presetID="14" presetClass="entr" presetSubtype="10" fill="hold" grpId="0" nodeType="afterEffect">
                                  <p:stCondLst>
                                    <p:cond delay="0"/>
                                  </p:stCondLst>
                                  <p:childTnLst>
                                    <p:set>
                                      <p:cBhvr>
                                        <p:cTn id="43" dur="1" fill="hold">
                                          <p:stCondLst>
                                            <p:cond delay="0"/>
                                          </p:stCondLst>
                                        </p:cTn>
                                        <p:tgtEl>
                                          <p:spTgt spid="94"/>
                                        </p:tgtEl>
                                        <p:attrNameLst>
                                          <p:attrName>style.visibility</p:attrName>
                                        </p:attrNameLst>
                                      </p:cBhvr>
                                      <p:to>
                                        <p:strVal val="visible"/>
                                      </p:to>
                                    </p:set>
                                    <p:animEffect transition="in" filter="randombar(horizontal)">
                                      <p:cBhvr>
                                        <p:cTn id="44" dur="500"/>
                                        <p:tgtEl>
                                          <p:spTgt spid="94"/>
                                        </p:tgtEl>
                                      </p:cBhvr>
                                    </p:animEffect>
                                  </p:childTnLst>
                                </p:cTn>
                              </p:par>
                            </p:childTnLst>
                          </p:cTn>
                        </p:par>
                        <p:par>
                          <p:cTn id="45" fill="hold">
                            <p:stCondLst>
                              <p:cond delay="4500"/>
                            </p:stCondLst>
                            <p:childTnLst>
                              <p:par>
                                <p:cTn id="46" presetID="2" presetClass="entr" presetSubtype="4" fill="hold" nodeType="afterEffect">
                                  <p:stCondLst>
                                    <p:cond delay="0"/>
                                  </p:stCondLst>
                                  <p:childTnLst>
                                    <p:set>
                                      <p:cBhvr>
                                        <p:cTn id="47" dur="1" fill="hold">
                                          <p:stCondLst>
                                            <p:cond delay="0"/>
                                          </p:stCondLst>
                                        </p:cTn>
                                        <p:tgtEl>
                                          <p:spTgt spid="95"/>
                                        </p:tgtEl>
                                        <p:attrNameLst>
                                          <p:attrName>style.visibility</p:attrName>
                                        </p:attrNameLst>
                                      </p:cBhvr>
                                      <p:to>
                                        <p:strVal val="visible"/>
                                      </p:to>
                                    </p:set>
                                    <p:anim calcmode="lin" valueType="num">
                                      <p:cBhvr additive="base">
                                        <p:cTn id="48" dur="500" fill="hold"/>
                                        <p:tgtEl>
                                          <p:spTgt spid="95"/>
                                        </p:tgtEl>
                                        <p:attrNameLst>
                                          <p:attrName>ppt_x</p:attrName>
                                        </p:attrNameLst>
                                      </p:cBhvr>
                                      <p:tavLst>
                                        <p:tav tm="0">
                                          <p:val>
                                            <p:strVal val="#ppt_x"/>
                                          </p:val>
                                        </p:tav>
                                        <p:tav tm="100000">
                                          <p:val>
                                            <p:strVal val="#ppt_x"/>
                                          </p:val>
                                        </p:tav>
                                      </p:tavLst>
                                    </p:anim>
                                    <p:anim calcmode="lin" valueType="num">
                                      <p:cBhvr additive="base">
                                        <p:cTn id="49" dur="500" fill="hold"/>
                                        <p:tgtEl>
                                          <p:spTgt spid="9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6" grpId="0" animBg="1"/>
      <p:bldP spid="90" grpId="0" animBg="1"/>
      <p:bldP spid="9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grpSp>
        <p:nvGrpSpPr>
          <p:cNvPr id="84" name="组合 8"/>
          <p:cNvGrpSpPr>
            <a:grpSpLocks/>
          </p:cNvGrpSpPr>
          <p:nvPr/>
        </p:nvGrpSpPr>
        <p:grpSpPr bwMode="auto">
          <a:xfrm>
            <a:off x="4181475" y="2092325"/>
            <a:ext cx="1130300" cy="1060450"/>
            <a:chOff x="0" y="0"/>
            <a:chExt cx="1130424" cy="1060704"/>
          </a:xfrm>
        </p:grpSpPr>
        <p:sp>
          <p:nvSpPr>
            <p:cNvPr id="85" name="等腰三角形 84"/>
            <p:cNvSpPr>
              <a:spLocks noChangeArrowheads="1"/>
            </p:cNvSpPr>
            <p:nvPr/>
          </p:nvSpPr>
          <p:spPr bwMode="auto">
            <a:xfrm rot="5400000">
              <a:off x="142872" y="73152"/>
              <a:ext cx="1060704" cy="914400"/>
            </a:xfrm>
            <a:prstGeom prst="triangle">
              <a:avLst>
                <a:gd name="adj" fmla="val 50000"/>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chemeClr val="bg1"/>
                </a:solidFill>
                <a:latin typeface="宋体" panose="02010600030101010101" pitchFamily="2" charset="-122"/>
                <a:sym typeface="宋体" panose="02010600030101010101" pitchFamily="2" charset="-122"/>
              </a:endParaRPr>
            </a:p>
          </p:txBody>
        </p:sp>
        <p:sp>
          <p:nvSpPr>
            <p:cNvPr id="86" name="等腰三角形 2"/>
            <p:cNvSpPr>
              <a:spLocks noChangeArrowheads="1"/>
            </p:cNvSpPr>
            <p:nvPr/>
          </p:nvSpPr>
          <p:spPr bwMode="auto">
            <a:xfrm rot="5400000">
              <a:off x="-73152" y="73152"/>
              <a:ext cx="1060704" cy="914400"/>
            </a:xfrm>
            <a:prstGeom prst="triangle">
              <a:avLst>
                <a:gd name="adj" fmla="val 50000"/>
              </a:avLst>
            </a:prstGeom>
            <a:solidFill>
              <a:schemeClr val="bg1">
                <a:alpha val="5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lang="zh-CN" altLang="en-US">
                <a:solidFill>
                  <a:schemeClr val="bg1"/>
                </a:solidFill>
                <a:latin typeface="宋体" panose="02010600030101010101" pitchFamily="2" charset="-122"/>
                <a:sym typeface="宋体" panose="02010600030101010101" pitchFamily="2" charset="-122"/>
              </a:endParaRPr>
            </a:p>
          </p:txBody>
        </p:sp>
      </p:grpSp>
      <p:pic>
        <p:nvPicPr>
          <p:cNvPr id="87" name="Picture 2" descr="C:\Documents and Settings\Administrator\桌面\睿泰集团员工培养计划-解决方案部-JYY\其他\PPT素材\插图\as07004299.jpg"/>
          <p:cNvPicPr>
            <a:picLocks noChangeAspect="1" noChangeArrowheads="1"/>
          </p:cNvPicPr>
          <p:nvPr/>
        </p:nvPicPr>
        <p:blipFill>
          <a:blip r:embed="rId2">
            <a:extLst>
              <a:ext uri="{28A0092B-C50C-407E-A947-70E740481C1C}">
                <a14:useLocalDpi xmlns:a14="http://schemas.microsoft.com/office/drawing/2010/main" val="0"/>
              </a:ext>
            </a:extLst>
          </a:blip>
          <a:srcRect t="5119" r="6598"/>
          <a:stretch>
            <a:fillRect/>
          </a:stretch>
        </p:blipFill>
        <p:spPr bwMode="auto">
          <a:xfrm>
            <a:off x="401638" y="1427163"/>
            <a:ext cx="3532187" cy="2392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 name="TextBox 7"/>
          <p:cNvSpPr>
            <a:spLocks noChangeArrowheads="1"/>
          </p:cNvSpPr>
          <p:nvPr/>
        </p:nvSpPr>
        <p:spPr bwMode="auto">
          <a:xfrm>
            <a:off x="5435600" y="1866900"/>
            <a:ext cx="345757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buClr>
                <a:schemeClr val="bg1"/>
              </a:buCl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你可以点击这里输入你的文本。</a:t>
            </a:r>
            <a:r>
              <a:rPr lang="en-US" sz="1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p>
          <a:p>
            <a:pPr>
              <a:lnSpc>
                <a:spcPct val="150000"/>
              </a:lnSpc>
              <a:buClr>
                <a:schemeClr val="bg1"/>
              </a:buCl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你可以点击这里输入你的文本。</a:t>
            </a:r>
            <a:r>
              <a:rPr lang="en-US" sz="1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p>
          <a:p>
            <a:pPr>
              <a:lnSpc>
                <a:spcPct val="150000"/>
              </a:lnSpc>
              <a:buClr>
                <a:schemeClr val="bg1"/>
              </a:buCl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你可以点击这里输入你的文本。</a:t>
            </a:r>
            <a:r>
              <a:rPr lang="en-US" sz="14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 </a:t>
            </a:r>
            <a:endPar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50000"/>
              </a:lnSpc>
              <a:buClr>
                <a:schemeClr val="bg1"/>
              </a:buCl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你可以点击这里输入你的文本。</a:t>
            </a:r>
          </a:p>
          <a:p>
            <a:pPr>
              <a:lnSpc>
                <a:spcPct val="150000"/>
              </a:lnSpc>
              <a:buClr>
                <a:schemeClr val="bg1"/>
              </a:buClr>
              <a:buFont typeface="Arial" panose="020B0604020202020204" pitchFamily="34" charset="0"/>
              <a:buChar char="•"/>
            </a:pPr>
            <a:r>
              <a:rPr lang="zh-CN" altLang="en-US" sz="1400"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你可以点击这里输入你的文本。</a:t>
            </a:r>
          </a:p>
        </p:txBody>
      </p:sp>
      <p:sp>
        <p:nvSpPr>
          <p:cNvPr id="89" name="矩形 3"/>
          <p:cNvSpPr>
            <a:spLocks noChangeArrowheads="1"/>
          </p:cNvSpPr>
          <p:nvPr/>
        </p:nvSpPr>
        <p:spPr bwMode="auto">
          <a:xfrm>
            <a:off x="5435600" y="1492250"/>
            <a:ext cx="87716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添加标题</a:t>
            </a:r>
            <a:endParaRPr lang="en-US" b="1"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endParaRPr>
          </a:p>
        </p:txBody>
      </p:sp>
    </p:spTree>
    <p:extLst>
      <p:ext uri="{BB962C8B-B14F-4D97-AF65-F5344CB8AC3E}">
        <p14:creationId xmlns:p14="http://schemas.microsoft.com/office/powerpoint/2010/main" val="639317197"/>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87"/>
                                        </p:tgtEl>
                                        <p:attrNameLst>
                                          <p:attrName>style.visibility</p:attrName>
                                        </p:attrNameLst>
                                      </p:cBhvr>
                                      <p:to>
                                        <p:strVal val="visible"/>
                                      </p:to>
                                    </p:set>
                                    <p:animEffect filter="randombar(horizontal)">
                                      <p:cBhvr>
                                        <p:cTn id="18" dur="1000"/>
                                        <p:tgtEl>
                                          <p:spTgt spid="87"/>
                                        </p:tgtEl>
                                      </p:cBhvr>
                                    </p:animEffect>
                                  </p:childTnLst>
                                </p:cTn>
                              </p:par>
                            </p:childTnLst>
                          </p:cTn>
                        </p:par>
                        <p:par>
                          <p:cTn id="19" fill="hold">
                            <p:stCondLst>
                              <p:cond delay="2000"/>
                            </p:stCondLst>
                            <p:childTnLst>
                              <p:par>
                                <p:cTn id="20" presetID="2" presetClass="entr" presetSubtype="8" fill="hold" nodeType="afterEffect">
                                  <p:stCondLst>
                                    <p:cond delay="0"/>
                                  </p:stCondLst>
                                  <p:childTnLst>
                                    <p:set>
                                      <p:cBhvr>
                                        <p:cTn id="21" dur="1" fill="hold">
                                          <p:stCondLst>
                                            <p:cond delay="0"/>
                                          </p:stCondLst>
                                        </p:cTn>
                                        <p:tgtEl>
                                          <p:spTgt spid="84"/>
                                        </p:tgtEl>
                                        <p:attrNameLst>
                                          <p:attrName>style.visibility</p:attrName>
                                        </p:attrNameLst>
                                      </p:cBhvr>
                                      <p:to>
                                        <p:strVal val="visible"/>
                                      </p:to>
                                    </p:set>
                                    <p:anim calcmode="lin" valueType="num">
                                      <p:cBhvr>
                                        <p:cTn id="22" dur="1000" fill="hold"/>
                                        <p:tgtEl>
                                          <p:spTgt spid="84"/>
                                        </p:tgtEl>
                                        <p:attrNameLst>
                                          <p:attrName>ppt_x</p:attrName>
                                        </p:attrNameLst>
                                      </p:cBhvr>
                                      <p:tavLst>
                                        <p:tav tm="0">
                                          <p:val>
                                            <p:strVal val="0-#ppt_w/2"/>
                                          </p:val>
                                        </p:tav>
                                        <p:tav tm="100000">
                                          <p:val>
                                            <p:strVal val="#ppt_x"/>
                                          </p:val>
                                        </p:tav>
                                      </p:tavLst>
                                    </p:anim>
                                    <p:anim calcmode="lin" valueType="num">
                                      <p:cBhvr>
                                        <p:cTn id="23" dur="1000" fill="hold"/>
                                        <p:tgtEl>
                                          <p:spTgt spid="84"/>
                                        </p:tgtEl>
                                        <p:attrNameLst>
                                          <p:attrName>ppt_y</p:attrName>
                                        </p:attrNameLst>
                                      </p:cBhvr>
                                      <p:tavLst>
                                        <p:tav tm="0">
                                          <p:val>
                                            <p:strVal val="#ppt_y"/>
                                          </p:val>
                                        </p:tav>
                                        <p:tav tm="100000">
                                          <p:val>
                                            <p:strVal val="#ppt_y"/>
                                          </p:val>
                                        </p:tav>
                                      </p:tavLst>
                                    </p:anim>
                                  </p:childTnLst>
                                </p:cTn>
                              </p:par>
                            </p:childTnLst>
                          </p:cTn>
                        </p:par>
                        <p:par>
                          <p:cTn id="24" fill="hold">
                            <p:stCondLst>
                              <p:cond delay="3000"/>
                            </p:stCondLst>
                            <p:childTnLst>
                              <p:par>
                                <p:cTn id="25" presetID="10" presetClass="entr" presetSubtype="0" fill="hold" grpId="0" nodeType="afterEffect">
                                  <p:stCondLst>
                                    <p:cond delay="0"/>
                                  </p:stCondLst>
                                  <p:childTnLst>
                                    <p:set>
                                      <p:cBhvr>
                                        <p:cTn id="26" dur="1" fill="hold">
                                          <p:stCondLst>
                                            <p:cond delay="0"/>
                                          </p:stCondLst>
                                        </p:cTn>
                                        <p:tgtEl>
                                          <p:spTgt spid="89"/>
                                        </p:tgtEl>
                                        <p:attrNameLst>
                                          <p:attrName>style.visibility</p:attrName>
                                        </p:attrNameLst>
                                      </p:cBhvr>
                                      <p:to>
                                        <p:strVal val="visible"/>
                                      </p:to>
                                    </p:set>
                                    <p:animEffect filter="fade">
                                      <p:cBhvr>
                                        <p:cTn id="27" dur="1000"/>
                                        <p:tgtEl>
                                          <p:spTgt spid="89"/>
                                        </p:tgtEl>
                                      </p:cBhvr>
                                    </p:animEffect>
                                  </p:childTnLst>
                                </p:cTn>
                              </p:par>
                            </p:childTnLst>
                          </p:cTn>
                        </p:par>
                        <p:par>
                          <p:cTn id="28" fill="hold">
                            <p:stCondLst>
                              <p:cond delay="4000"/>
                            </p:stCondLst>
                            <p:childTnLst>
                              <p:par>
                                <p:cTn id="29" presetID="10" presetClass="entr" presetSubtype="0" fill="hold" grpId="0" nodeType="afterEffect">
                                  <p:stCondLst>
                                    <p:cond delay="0"/>
                                  </p:stCondLst>
                                  <p:childTnLst>
                                    <p:set>
                                      <p:cBhvr>
                                        <p:cTn id="30" dur="1" fill="hold">
                                          <p:stCondLst>
                                            <p:cond delay="0"/>
                                          </p:stCondLst>
                                        </p:cTn>
                                        <p:tgtEl>
                                          <p:spTgt spid="88"/>
                                        </p:tgtEl>
                                        <p:attrNameLst>
                                          <p:attrName>style.visibility</p:attrName>
                                        </p:attrNameLst>
                                      </p:cBhvr>
                                      <p:to>
                                        <p:strVal val="visible"/>
                                      </p:to>
                                    </p:set>
                                    <p:animEffect filter="fade">
                                      <p:cBhvr>
                                        <p:cTn id="31" dur="10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bldLvl="0"/>
      <p:bldP spid="89" grpId="0" bldLvl="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sp>
        <p:nvSpPr>
          <p:cNvPr id="84" name="Shape 4096"/>
          <p:cNvSpPr/>
          <p:nvPr/>
        </p:nvSpPr>
        <p:spPr>
          <a:xfrm>
            <a:off x="3327092" y="1517207"/>
            <a:ext cx="1268624" cy="129688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alpha val="50000"/>
            </a:scheme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itchFamily="34" charset="-122"/>
              <a:ea typeface="微软雅黑" pitchFamily="34" charset="-122"/>
              <a:sym typeface="Helvetica Light"/>
            </a:endParaRPr>
          </a:p>
        </p:txBody>
      </p:sp>
      <p:sp>
        <p:nvSpPr>
          <p:cNvPr id="85" name="Shape 4113"/>
          <p:cNvSpPr/>
          <p:nvPr/>
        </p:nvSpPr>
        <p:spPr>
          <a:xfrm>
            <a:off x="1616662" y="1517207"/>
            <a:ext cx="1268624" cy="129688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alpha val="50000"/>
            </a:scheme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itchFamily="34" charset="-122"/>
              <a:ea typeface="微软雅黑" pitchFamily="34" charset="-122"/>
              <a:sym typeface="Helvetica Light"/>
            </a:endParaRPr>
          </a:p>
        </p:txBody>
      </p:sp>
      <p:sp>
        <p:nvSpPr>
          <p:cNvPr id="86" name="Shape 4114"/>
          <p:cNvSpPr/>
          <p:nvPr/>
        </p:nvSpPr>
        <p:spPr>
          <a:xfrm>
            <a:off x="6704188" y="1517207"/>
            <a:ext cx="1268624" cy="129688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alpha val="50000"/>
            </a:scheme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itchFamily="34" charset="-122"/>
              <a:ea typeface="微软雅黑" pitchFamily="34" charset="-122"/>
              <a:sym typeface="Helvetica Light"/>
            </a:endParaRPr>
          </a:p>
        </p:txBody>
      </p:sp>
      <p:sp>
        <p:nvSpPr>
          <p:cNvPr id="87" name="Shape 4115"/>
          <p:cNvSpPr/>
          <p:nvPr/>
        </p:nvSpPr>
        <p:spPr>
          <a:xfrm>
            <a:off x="5005461" y="1517207"/>
            <a:ext cx="1268624" cy="1296886"/>
          </a:xfrm>
          <a:custGeom>
            <a:avLst/>
            <a:gdLst/>
            <a:ahLst/>
            <a:cxnLst>
              <a:cxn ang="0">
                <a:pos x="wd2" y="hd2"/>
              </a:cxn>
              <a:cxn ang="5400000">
                <a:pos x="wd2" y="hd2"/>
              </a:cxn>
              <a:cxn ang="10800000">
                <a:pos x="wd2" y="hd2"/>
              </a:cxn>
              <a:cxn ang="16200000">
                <a:pos x="wd2" y="hd2"/>
              </a:cxn>
            </a:cxnLst>
            <a:rect l="0" t="0" r="r" b="b"/>
            <a:pathLst>
              <a:path w="21600" h="21600" extrusionOk="0">
                <a:moveTo>
                  <a:pt x="1735" y="3821"/>
                </a:moveTo>
                <a:lnTo>
                  <a:pt x="4745" y="3821"/>
                </a:lnTo>
                <a:cubicBezTo>
                  <a:pt x="4832" y="6659"/>
                  <a:pt x="5371" y="8569"/>
                  <a:pt x="6052" y="9978"/>
                </a:cubicBezTo>
                <a:cubicBezTo>
                  <a:pt x="3968" y="8590"/>
                  <a:pt x="2022" y="6988"/>
                  <a:pt x="1735" y="3821"/>
                </a:cubicBezTo>
                <a:close/>
                <a:moveTo>
                  <a:pt x="10800" y="1439"/>
                </a:moveTo>
                <a:cubicBezTo>
                  <a:pt x="14079" y="1438"/>
                  <a:pt x="15359" y="2749"/>
                  <a:pt x="15358" y="3236"/>
                </a:cubicBezTo>
                <a:cubicBezTo>
                  <a:pt x="15358" y="3725"/>
                  <a:pt x="14080" y="5035"/>
                  <a:pt x="10800" y="5038"/>
                </a:cubicBezTo>
                <a:cubicBezTo>
                  <a:pt x="7521" y="5035"/>
                  <a:pt x="6242" y="3725"/>
                  <a:pt x="6242" y="3236"/>
                </a:cubicBezTo>
                <a:cubicBezTo>
                  <a:pt x="6241" y="2749"/>
                  <a:pt x="7521" y="1438"/>
                  <a:pt x="10800" y="1439"/>
                </a:cubicBezTo>
                <a:close/>
                <a:moveTo>
                  <a:pt x="15548" y="9978"/>
                </a:moveTo>
                <a:cubicBezTo>
                  <a:pt x="16230" y="8569"/>
                  <a:pt x="16768" y="6659"/>
                  <a:pt x="16855" y="3821"/>
                </a:cubicBezTo>
                <a:lnTo>
                  <a:pt x="19866" y="3821"/>
                </a:lnTo>
                <a:cubicBezTo>
                  <a:pt x="19580" y="6988"/>
                  <a:pt x="17632" y="8590"/>
                  <a:pt x="15548" y="9978"/>
                </a:cubicBezTo>
                <a:close/>
                <a:moveTo>
                  <a:pt x="12216" y="15911"/>
                </a:moveTo>
                <a:cubicBezTo>
                  <a:pt x="12216" y="14207"/>
                  <a:pt x="13537" y="13266"/>
                  <a:pt x="15690" y="11871"/>
                </a:cubicBezTo>
                <a:cubicBezTo>
                  <a:pt x="18323" y="10163"/>
                  <a:pt x="21600" y="8040"/>
                  <a:pt x="21600" y="2998"/>
                </a:cubicBezTo>
                <a:cubicBezTo>
                  <a:pt x="21600" y="2544"/>
                  <a:pt x="21220" y="2177"/>
                  <a:pt x="20750" y="2177"/>
                </a:cubicBezTo>
                <a:lnTo>
                  <a:pt x="16635" y="2177"/>
                </a:lnTo>
                <a:cubicBezTo>
                  <a:pt x="16053" y="1125"/>
                  <a:pt x="14320" y="0"/>
                  <a:pt x="10800" y="0"/>
                </a:cubicBezTo>
                <a:cubicBezTo>
                  <a:pt x="7281" y="0"/>
                  <a:pt x="5547" y="1125"/>
                  <a:pt x="4966" y="2177"/>
                </a:cubicBezTo>
                <a:lnTo>
                  <a:pt x="850" y="2177"/>
                </a:lnTo>
                <a:cubicBezTo>
                  <a:pt x="380" y="2177"/>
                  <a:pt x="0" y="2544"/>
                  <a:pt x="0" y="2998"/>
                </a:cubicBezTo>
                <a:cubicBezTo>
                  <a:pt x="0" y="8040"/>
                  <a:pt x="3277" y="10163"/>
                  <a:pt x="5912" y="11871"/>
                </a:cubicBezTo>
                <a:cubicBezTo>
                  <a:pt x="8065" y="13266"/>
                  <a:pt x="9384" y="14207"/>
                  <a:pt x="9384" y="15911"/>
                </a:cubicBezTo>
                <a:lnTo>
                  <a:pt x="9384" y="17450"/>
                </a:lnTo>
                <a:cubicBezTo>
                  <a:pt x="7122" y="17696"/>
                  <a:pt x="5461" y="18514"/>
                  <a:pt x="5461" y="19487"/>
                </a:cubicBezTo>
                <a:cubicBezTo>
                  <a:pt x="5461" y="20654"/>
                  <a:pt x="7851" y="21600"/>
                  <a:pt x="10800" y="21600"/>
                </a:cubicBezTo>
                <a:cubicBezTo>
                  <a:pt x="13749" y="21600"/>
                  <a:pt x="16139" y="20654"/>
                  <a:pt x="16139" y="19487"/>
                </a:cubicBezTo>
                <a:cubicBezTo>
                  <a:pt x="16139" y="18514"/>
                  <a:pt x="14478" y="17696"/>
                  <a:pt x="12216" y="17450"/>
                </a:cubicBezTo>
                <a:cubicBezTo>
                  <a:pt x="12216" y="17450"/>
                  <a:pt x="12216" y="15911"/>
                  <a:pt x="12216" y="15911"/>
                </a:cubicBezTo>
                <a:close/>
              </a:path>
            </a:pathLst>
          </a:custGeom>
          <a:solidFill>
            <a:schemeClr val="bg1">
              <a:alpha val="50000"/>
            </a:schemeClr>
          </a:solidFill>
          <a:ln w="12700">
            <a:miter lim="400000"/>
          </a:ln>
        </p:spPr>
        <p:txBody>
          <a:bodyPr lIns="28575" tIns="28575" rIns="28575" bIns="28575" anchor="ctr"/>
          <a:lstStyle/>
          <a:p>
            <a:pPr marL="0" marR="0" lvl="0" indent="0" defTabSz="914400" eaLnBrk="1" fontAlgn="auto" latinLnBrk="0" hangingPunct="1">
              <a:lnSpc>
                <a:spcPct val="100000"/>
              </a:lnSpc>
              <a:spcBef>
                <a:spcPts val="0"/>
              </a:spcBef>
              <a:spcAft>
                <a:spcPts val="0"/>
              </a:spcAft>
              <a:buClrTx/>
              <a:buSzTx/>
              <a:buFontTx/>
              <a:buNone/>
              <a:tabLst/>
              <a:defRPr sz="3200">
                <a:solidFill>
                  <a:srgbClr val="FFFFFF"/>
                </a:solidFill>
                <a:latin typeface="Helvetica Light"/>
                <a:ea typeface="Helvetica Light"/>
                <a:cs typeface="Helvetica Light"/>
                <a:sym typeface="Helvetica Light"/>
              </a:defRPr>
            </a:pPr>
            <a:endParaRPr kumimoji="0" sz="3200" b="0" i="0" u="none" strike="noStrike" kern="0" cap="none" spc="0" normalizeH="0" baseline="0" noProof="0">
              <a:ln>
                <a:noFill/>
              </a:ln>
              <a:solidFill>
                <a:srgbClr val="FFFFFF"/>
              </a:solidFill>
              <a:effectLst/>
              <a:uLnTx/>
              <a:uFillTx/>
              <a:latin typeface="微软雅黑" pitchFamily="34" charset="-122"/>
              <a:ea typeface="微软雅黑" pitchFamily="34" charset="-122"/>
              <a:sym typeface="Helvetica Light"/>
            </a:endParaRPr>
          </a:p>
        </p:txBody>
      </p:sp>
      <p:sp>
        <p:nvSpPr>
          <p:cNvPr id="88" name="TextBox 6"/>
          <p:cNvSpPr txBox="1"/>
          <p:nvPr/>
        </p:nvSpPr>
        <p:spPr>
          <a:xfrm>
            <a:off x="1912860" y="1897939"/>
            <a:ext cx="676275" cy="32316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1</a:t>
            </a:r>
          </a:p>
        </p:txBody>
      </p:sp>
      <p:sp>
        <p:nvSpPr>
          <p:cNvPr id="89" name="TextBox 7"/>
          <p:cNvSpPr txBox="1"/>
          <p:nvPr/>
        </p:nvSpPr>
        <p:spPr>
          <a:xfrm>
            <a:off x="3623266" y="1897939"/>
            <a:ext cx="676275" cy="32316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2</a:t>
            </a:r>
            <a:endParaRPr kumimoji="0" lang="en-GB" sz="2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90" name="TextBox 9"/>
          <p:cNvSpPr txBox="1"/>
          <p:nvPr/>
        </p:nvSpPr>
        <p:spPr>
          <a:xfrm>
            <a:off x="5295796" y="1897939"/>
            <a:ext cx="676275" cy="32316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3</a:t>
            </a:r>
            <a:endParaRPr kumimoji="0" lang="en-GB" sz="2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endParaRPr>
          </a:p>
        </p:txBody>
      </p:sp>
      <p:sp>
        <p:nvSpPr>
          <p:cNvPr id="91" name="TextBox 10"/>
          <p:cNvSpPr txBox="1"/>
          <p:nvPr/>
        </p:nvSpPr>
        <p:spPr>
          <a:xfrm>
            <a:off x="7006202" y="1897939"/>
            <a:ext cx="676275" cy="323165"/>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GB" sz="2100" b="0" i="0" u="none" strike="noStrike" kern="0" cap="none" spc="0" normalizeH="0" baseline="0" noProof="0" dirty="0">
                <a:ln>
                  <a:noFill/>
                </a:ln>
                <a:solidFill>
                  <a:sysClr val="window" lastClr="FFFFFF"/>
                </a:solidFill>
                <a:effectLst/>
                <a:uLnTx/>
                <a:uFillTx/>
                <a:latin typeface="微软雅黑" pitchFamily="34" charset="-122"/>
                <a:ea typeface="微软雅黑" pitchFamily="34" charset="-122"/>
              </a:rPr>
              <a:t>4</a:t>
            </a:r>
          </a:p>
        </p:txBody>
      </p:sp>
      <p:sp>
        <p:nvSpPr>
          <p:cNvPr id="92" name="Text Placeholder 2"/>
          <p:cNvSpPr txBox="1">
            <a:spLocks/>
          </p:cNvSpPr>
          <p:nvPr/>
        </p:nvSpPr>
        <p:spPr>
          <a:xfrm>
            <a:off x="1479191" y="3001091"/>
            <a:ext cx="1510095" cy="196335"/>
          </a:xfrm>
          <a:prstGeom prst="rect">
            <a:avLst/>
          </a:prstGeom>
          <a:noFill/>
        </p:spPr>
        <p:txBody>
          <a:bodyPr vert="horz" lIns="0" tIns="34290" rIns="0" bIns="34290" rtlCol="0" anchor="ctr">
            <a:noAutofit/>
          </a:bodyPr>
          <a:lstStyle>
            <a:lvl1pPr marL="0" indent="0" algn="l" defTabSz="685800" rtl="0" eaLnBrk="1" latinLnBrk="0" hangingPunct="1">
              <a:lnSpc>
                <a:spcPct val="90000"/>
              </a:lnSpc>
              <a:spcBef>
                <a:spcPts val="750"/>
              </a:spcBef>
              <a:buFont typeface="Arial" panose="020B0604020202020204" pitchFamily="34" charset="0"/>
              <a:buNone/>
              <a:defRPr sz="1200" b="0" kern="1200" baseline="0">
                <a:solidFill>
                  <a:srgbClr val="F02423"/>
                </a:solidFill>
                <a:latin typeface="Kontrapunkt Bob" panose="020000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GB" sz="1100" b="0" i="0" u="none" strike="noStrike" kern="1200" cap="none" spc="0" normalizeH="0" baseline="0" noProof="0" dirty="0">
                <a:ln>
                  <a:noFill/>
                </a:ln>
                <a:solidFill>
                  <a:schemeClr val="bg1"/>
                </a:solidFill>
                <a:effectLst/>
                <a:uLnTx/>
                <a:uFillTx/>
                <a:latin typeface="微软雅黑" pitchFamily="34" charset="-122"/>
                <a:ea typeface="微软雅黑" pitchFamily="34" charset="-122"/>
              </a:rPr>
              <a:t>2013</a:t>
            </a:r>
          </a:p>
        </p:txBody>
      </p:sp>
      <p:sp>
        <p:nvSpPr>
          <p:cNvPr id="93" name="TextBox 12"/>
          <p:cNvSpPr txBox="1"/>
          <p:nvPr/>
        </p:nvSpPr>
        <p:spPr>
          <a:xfrm>
            <a:off x="1479191" y="3669325"/>
            <a:ext cx="1510095" cy="738664"/>
          </a:xfrm>
          <a:prstGeom prst="rect">
            <a:avLst/>
          </a:prstGeom>
          <a:noFill/>
        </p:spPr>
        <p:txBody>
          <a:bodyPr wrap="square" lIns="0" tIns="0" rIns="0" bIns="0" rtlCol="0">
            <a:spAutoFit/>
          </a:bodyPr>
          <a:lstStyle/>
          <a:p>
            <a:pPr algn="ctr" defTabSz="914400"/>
            <a:r>
              <a:rPr lang="zh-CN" altLang="en-US" sz="1200" kern="0" dirty="0">
                <a:solidFill>
                  <a:schemeClr val="bg1"/>
                </a:solidFill>
                <a:latin typeface="微软雅黑" pitchFamily="34" charset="-122"/>
                <a:ea typeface="微软雅黑" pitchFamily="34" charset="-122"/>
              </a:rPr>
              <a:t>单击添加文本内容</a:t>
            </a:r>
            <a:endParaRPr lang="en-US" altLang="zh-CN" sz="1200" kern="0" dirty="0">
              <a:solidFill>
                <a:schemeClr val="bg1"/>
              </a:solidFill>
              <a:latin typeface="微软雅黑" pitchFamily="34" charset="-122"/>
              <a:ea typeface="微软雅黑" pitchFamily="34" charset="-122"/>
            </a:endParaRPr>
          </a:p>
          <a:p>
            <a:pPr algn="ctr" defTabSz="914400"/>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a:p>
            <a:pPr algn="ctr" defTabSz="914400"/>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a:p>
            <a:pPr algn="ctr" defTabSz="914400"/>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p:txBody>
      </p:sp>
      <p:sp>
        <p:nvSpPr>
          <p:cNvPr id="94" name="Text Placeholder 2"/>
          <p:cNvSpPr txBox="1">
            <a:spLocks/>
          </p:cNvSpPr>
          <p:nvPr/>
        </p:nvSpPr>
        <p:spPr>
          <a:xfrm>
            <a:off x="3209218" y="3001091"/>
            <a:ext cx="1510095" cy="196335"/>
          </a:xfrm>
          <a:prstGeom prst="rect">
            <a:avLst/>
          </a:prstGeom>
          <a:noFill/>
        </p:spPr>
        <p:txBody>
          <a:bodyPr vert="horz" lIns="0" tIns="34290" rIns="0" bIns="34290" rtlCol="0" anchor="ctr">
            <a:noAutofit/>
          </a:bodyPr>
          <a:lstStyle>
            <a:lvl1pPr marL="0" indent="0" algn="l" defTabSz="685800" rtl="0" eaLnBrk="1" latinLnBrk="0" hangingPunct="1">
              <a:lnSpc>
                <a:spcPct val="90000"/>
              </a:lnSpc>
              <a:spcBef>
                <a:spcPts val="750"/>
              </a:spcBef>
              <a:buFont typeface="Arial" panose="020B0604020202020204" pitchFamily="34" charset="0"/>
              <a:buNone/>
              <a:defRPr sz="1200" b="0" kern="1200" baseline="0">
                <a:solidFill>
                  <a:srgbClr val="F02423"/>
                </a:solidFill>
                <a:latin typeface="Kontrapunkt Bob" panose="020000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GB" sz="1100" b="0" i="0" u="none" strike="noStrike" kern="1200" cap="none" spc="0" normalizeH="0" baseline="0" noProof="0" dirty="0">
                <a:ln>
                  <a:noFill/>
                </a:ln>
                <a:solidFill>
                  <a:schemeClr val="bg1"/>
                </a:solidFill>
                <a:effectLst/>
                <a:uLnTx/>
                <a:uFillTx/>
                <a:latin typeface="微软雅黑" pitchFamily="34" charset="-122"/>
                <a:ea typeface="微软雅黑" pitchFamily="34" charset="-122"/>
              </a:rPr>
              <a:t>2014</a:t>
            </a:r>
          </a:p>
        </p:txBody>
      </p:sp>
      <p:sp>
        <p:nvSpPr>
          <p:cNvPr id="95" name="TextBox 14"/>
          <p:cNvSpPr txBox="1"/>
          <p:nvPr/>
        </p:nvSpPr>
        <p:spPr>
          <a:xfrm>
            <a:off x="3209218" y="3650741"/>
            <a:ext cx="1510095" cy="738664"/>
          </a:xfrm>
          <a:prstGeom prst="rect">
            <a:avLst/>
          </a:prstGeom>
          <a:noFill/>
        </p:spPr>
        <p:txBody>
          <a:bodyPr wrap="square" lIns="0" tIns="0" rIns="0" bIns="0" rtlCol="0">
            <a:spAutoFit/>
          </a:bodyPr>
          <a:lstStyle/>
          <a:p>
            <a:pPr lvl="0"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en-US" altLang="zh-CN" sz="1200" kern="0" dirty="0">
              <a:solidFill>
                <a:schemeClr val="bg1"/>
              </a:solidFill>
              <a:latin typeface="微软雅黑" pitchFamily="34" charset="-122"/>
              <a:ea typeface="微软雅黑" pitchFamily="34" charset="-122"/>
            </a:endParaRPr>
          </a:p>
          <a:p>
            <a:pPr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a:p>
            <a:pPr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a:p>
            <a:pPr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p:txBody>
      </p:sp>
      <p:sp>
        <p:nvSpPr>
          <p:cNvPr id="96" name="Text Placeholder 2"/>
          <p:cNvSpPr txBox="1">
            <a:spLocks/>
          </p:cNvSpPr>
          <p:nvPr/>
        </p:nvSpPr>
        <p:spPr>
          <a:xfrm>
            <a:off x="4876869" y="3001091"/>
            <a:ext cx="1510095" cy="196335"/>
          </a:xfrm>
          <a:prstGeom prst="rect">
            <a:avLst/>
          </a:prstGeom>
          <a:noFill/>
        </p:spPr>
        <p:txBody>
          <a:bodyPr vert="horz" lIns="0" tIns="34290" rIns="0" bIns="34290" rtlCol="0" anchor="ctr">
            <a:noAutofit/>
          </a:bodyPr>
          <a:lstStyle>
            <a:lvl1pPr marL="0" indent="0" algn="l" defTabSz="685800" rtl="0" eaLnBrk="1" latinLnBrk="0" hangingPunct="1">
              <a:lnSpc>
                <a:spcPct val="90000"/>
              </a:lnSpc>
              <a:spcBef>
                <a:spcPts val="750"/>
              </a:spcBef>
              <a:buFont typeface="Arial" panose="020B0604020202020204" pitchFamily="34" charset="0"/>
              <a:buNone/>
              <a:defRPr sz="1200" b="0" kern="1200" baseline="0">
                <a:solidFill>
                  <a:srgbClr val="F02423"/>
                </a:solidFill>
                <a:latin typeface="Kontrapunkt Bob" panose="020000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GB" sz="1100" b="0" i="0" u="none" strike="noStrike" kern="1200" cap="none" spc="0" normalizeH="0" baseline="0" noProof="0" dirty="0">
                <a:ln>
                  <a:noFill/>
                </a:ln>
                <a:solidFill>
                  <a:schemeClr val="bg1"/>
                </a:solidFill>
                <a:effectLst/>
                <a:uLnTx/>
                <a:uFillTx/>
                <a:latin typeface="微软雅黑" pitchFamily="34" charset="-122"/>
                <a:ea typeface="微软雅黑" pitchFamily="34" charset="-122"/>
              </a:rPr>
              <a:t>2015</a:t>
            </a:r>
          </a:p>
        </p:txBody>
      </p:sp>
      <p:sp>
        <p:nvSpPr>
          <p:cNvPr id="97" name="TextBox 16"/>
          <p:cNvSpPr txBox="1"/>
          <p:nvPr/>
        </p:nvSpPr>
        <p:spPr>
          <a:xfrm>
            <a:off x="4876869" y="3650741"/>
            <a:ext cx="1510095" cy="738664"/>
          </a:xfrm>
          <a:prstGeom prst="rect">
            <a:avLst/>
          </a:prstGeom>
          <a:noFill/>
        </p:spPr>
        <p:txBody>
          <a:bodyPr wrap="square" lIns="0" tIns="0" rIns="0" bIns="0" rtlCol="0">
            <a:spAutoFit/>
          </a:bodyPr>
          <a:lstStyle/>
          <a:p>
            <a:pPr lvl="0"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en-US" altLang="zh-CN" sz="1200" kern="0" dirty="0">
              <a:solidFill>
                <a:schemeClr val="bg1"/>
              </a:solidFill>
              <a:latin typeface="微软雅黑" pitchFamily="34" charset="-122"/>
              <a:ea typeface="微软雅黑" pitchFamily="34" charset="-122"/>
            </a:endParaRPr>
          </a:p>
          <a:p>
            <a:pPr lvl="0"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a:p>
            <a:pPr lvl="0"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a:p>
            <a:pPr lvl="0"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p:txBody>
      </p:sp>
      <p:sp>
        <p:nvSpPr>
          <p:cNvPr id="98" name="Text Placeholder 2"/>
          <p:cNvSpPr txBox="1">
            <a:spLocks/>
          </p:cNvSpPr>
          <p:nvPr/>
        </p:nvSpPr>
        <p:spPr>
          <a:xfrm>
            <a:off x="6606896" y="3017247"/>
            <a:ext cx="1510095" cy="196335"/>
          </a:xfrm>
          <a:prstGeom prst="rect">
            <a:avLst/>
          </a:prstGeom>
          <a:noFill/>
        </p:spPr>
        <p:txBody>
          <a:bodyPr vert="horz" lIns="0" tIns="34290" rIns="0" bIns="34290" rtlCol="0" anchor="ctr">
            <a:noAutofit/>
          </a:bodyPr>
          <a:lstStyle>
            <a:lvl1pPr marL="0" indent="0" algn="l" defTabSz="685800" rtl="0" eaLnBrk="1" latinLnBrk="0" hangingPunct="1">
              <a:lnSpc>
                <a:spcPct val="90000"/>
              </a:lnSpc>
              <a:spcBef>
                <a:spcPts val="750"/>
              </a:spcBef>
              <a:buFont typeface="Arial" panose="020B0604020202020204" pitchFamily="34" charset="0"/>
              <a:buNone/>
              <a:defRPr sz="1200" b="0" kern="1200" baseline="0">
                <a:solidFill>
                  <a:srgbClr val="F02423"/>
                </a:solidFill>
                <a:latin typeface="Kontrapunkt Bob" panose="02000000000000000000" pitchFamily="50" charset="0"/>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chemeClr val="tx1"/>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4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400" kern="1200">
                <a:solidFill>
                  <a:schemeClr val="tx1"/>
                </a:solidFill>
                <a:latin typeface="+mn-lt"/>
                <a:ea typeface="+mn-ea"/>
                <a:cs typeface="+mn-cs"/>
              </a:defRPr>
            </a:lvl9pPr>
          </a:lstStyle>
          <a:p>
            <a:pPr marL="0" marR="0" lvl="0" indent="0" algn="ctr"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GB" sz="1100" b="0" i="0" u="none" strike="noStrike" kern="1200" cap="none" spc="0" normalizeH="0" baseline="0" noProof="0" dirty="0">
                <a:ln>
                  <a:noFill/>
                </a:ln>
                <a:solidFill>
                  <a:schemeClr val="bg1"/>
                </a:solidFill>
                <a:effectLst/>
                <a:uLnTx/>
                <a:uFillTx/>
                <a:latin typeface="微软雅黑" pitchFamily="34" charset="-122"/>
                <a:ea typeface="微软雅黑" pitchFamily="34" charset="-122"/>
              </a:rPr>
              <a:t>2016</a:t>
            </a:r>
          </a:p>
        </p:txBody>
      </p:sp>
      <p:sp>
        <p:nvSpPr>
          <p:cNvPr id="99" name="TextBox 18"/>
          <p:cNvSpPr txBox="1"/>
          <p:nvPr/>
        </p:nvSpPr>
        <p:spPr>
          <a:xfrm>
            <a:off x="6606896" y="3650741"/>
            <a:ext cx="1510095" cy="738664"/>
          </a:xfrm>
          <a:prstGeom prst="rect">
            <a:avLst/>
          </a:prstGeom>
          <a:noFill/>
        </p:spPr>
        <p:txBody>
          <a:bodyPr wrap="square" lIns="0" tIns="0" rIns="0" bIns="0" rtlCol="0">
            <a:spAutoFit/>
          </a:bodyPr>
          <a:lstStyle/>
          <a:p>
            <a:pPr lvl="0"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en-US" altLang="zh-CN" sz="1200" kern="0" dirty="0">
              <a:solidFill>
                <a:schemeClr val="bg1"/>
              </a:solidFill>
              <a:latin typeface="微软雅黑" pitchFamily="34" charset="-122"/>
              <a:ea typeface="微软雅黑" pitchFamily="34" charset="-122"/>
            </a:endParaRPr>
          </a:p>
          <a:p>
            <a:pPr lvl="0"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a:p>
            <a:pPr lvl="0"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a:p>
            <a:pPr lvl="0" algn="ctr" defTabSz="914400">
              <a:defRPr/>
            </a:pPr>
            <a:r>
              <a:rPr lang="zh-CN" altLang="en-US" sz="1200" kern="0" dirty="0">
                <a:solidFill>
                  <a:schemeClr val="bg1"/>
                </a:solidFill>
                <a:latin typeface="微软雅黑" pitchFamily="34" charset="-122"/>
                <a:ea typeface="微软雅黑" pitchFamily="34" charset="-122"/>
              </a:rPr>
              <a:t>单击添加文本内容</a:t>
            </a:r>
            <a:endParaRPr lang="nl-NL" altLang="zh-CN" sz="1200" kern="0" dirty="0">
              <a:solidFill>
                <a:schemeClr val="bg1"/>
              </a:solidFill>
              <a:latin typeface="微软雅黑" pitchFamily="34" charset="-122"/>
              <a:ea typeface="微软雅黑" pitchFamily="34" charset="-122"/>
            </a:endParaRPr>
          </a:p>
        </p:txBody>
      </p:sp>
      <p:sp>
        <p:nvSpPr>
          <p:cNvPr id="100" name="TextBox 19"/>
          <p:cNvSpPr txBox="1"/>
          <p:nvPr/>
        </p:nvSpPr>
        <p:spPr>
          <a:xfrm>
            <a:off x="1735321" y="3290440"/>
            <a:ext cx="997835" cy="207749"/>
          </a:xfrm>
          <a:prstGeom prst="rect">
            <a:avLst/>
          </a:prstGeom>
          <a:noFill/>
        </p:spPr>
        <p:txBody>
          <a:bodyPr wrap="square" lIns="0" tIns="0" rIns="0" bIns="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itchFamily="34" charset="-122"/>
                <a:ea typeface="微软雅黑" pitchFamily="34" charset="-122"/>
              </a:rPr>
              <a:t>添加标题</a:t>
            </a:r>
            <a:endParaRPr kumimoji="0" lang="en-GB" b="1"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101" name="TextBox 20"/>
          <p:cNvSpPr txBox="1"/>
          <p:nvPr/>
        </p:nvSpPr>
        <p:spPr>
          <a:xfrm>
            <a:off x="3462486" y="3290440"/>
            <a:ext cx="997835" cy="207749"/>
          </a:xfrm>
          <a:prstGeom prst="rect">
            <a:avLst/>
          </a:prstGeom>
          <a:noFill/>
        </p:spPr>
        <p:txBody>
          <a:bodyPr wrap="square" lIns="0" tIns="0" rIns="0" bIns="0" rtlCol="0">
            <a:spAutoFit/>
          </a:bodyPr>
          <a:lstStyle/>
          <a:p>
            <a:pPr lvl="0" algn="ctr" defTabSz="914400">
              <a:defRPr/>
            </a:pPr>
            <a:r>
              <a:rPr lang="zh-CN" altLang="en-US" b="1" kern="0" dirty="0">
                <a:solidFill>
                  <a:schemeClr val="bg1"/>
                </a:solidFill>
                <a:latin typeface="微软雅黑" pitchFamily="34" charset="-122"/>
                <a:ea typeface="微软雅黑" pitchFamily="34" charset="-122"/>
              </a:rPr>
              <a:t>添加标题</a:t>
            </a:r>
            <a:endParaRPr lang="en-GB" altLang="zh-CN" b="1" kern="0" dirty="0">
              <a:solidFill>
                <a:schemeClr val="bg1"/>
              </a:solidFill>
              <a:latin typeface="微软雅黑" pitchFamily="34" charset="-122"/>
              <a:ea typeface="微软雅黑" pitchFamily="34" charset="-122"/>
            </a:endParaRPr>
          </a:p>
        </p:txBody>
      </p:sp>
      <p:sp>
        <p:nvSpPr>
          <p:cNvPr id="102" name="TextBox 21"/>
          <p:cNvSpPr txBox="1"/>
          <p:nvPr/>
        </p:nvSpPr>
        <p:spPr>
          <a:xfrm>
            <a:off x="5121458" y="3290440"/>
            <a:ext cx="997835" cy="207749"/>
          </a:xfrm>
          <a:prstGeom prst="rect">
            <a:avLst/>
          </a:prstGeom>
          <a:noFill/>
        </p:spPr>
        <p:txBody>
          <a:bodyPr wrap="square" lIns="0" tIns="0" rIns="0" bIns="0" rtlCol="0">
            <a:spAutoFit/>
          </a:bodyPr>
          <a:lstStyle/>
          <a:p>
            <a:pPr lvl="0" algn="ctr" defTabSz="914400">
              <a:defRPr/>
            </a:pPr>
            <a:r>
              <a:rPr lang="zh-CN" altLang="en-US" b="1" kern="0" dirty="0">
                <a:solidFill>
                  <a:schemeClr val="bg1"/>
                </a:solidFill>
                <a:latin typeface="微软雅黑" pitchFamily="34" charset="-122"/>
                <a:ea typeface="微软雅黑" pitchFamily="34" charset="-122"/>
              </a:rPr>
              <a:t>添加标题</a:t>
            </a:r>
            <a:endParaRPr lang="en-GB" altLang="zh-CN" b="1" kern="0" dirty="0">
              <a:solidFill>
                <a:schemeClr val="bg1"/>
              </a:solidFill>
              <a:latin typeface="微软雅黑" pitchFamily="34" charset="-122"/>
              <a:ea typeface="微软雅黑" pitchFamily="34" charset="-122"/>
            </a:endParaRPr>
          </a:p>
        </p:txBody>
      </p:sp>
      <p:sp>
        <p:nvSpPr>
          <p:cNvPr id="103" name="TextBox 22"/>
          <p:cNvSpPr txBox="1"/>
          <p:nvPr/>
        </p:nvSpPr>
        <p:spPr>
          <a:xfrm>
            <a:off x="6848623" y="3290440"/>
            <a:ext cx="997835" cy="207749"/>
          </a:xfrm>
          <a:prstGeom prst="rect">
            <a:avLst/>
          </a:prstGeom>
          <a:noFill/>
        </p:spPr>
        <p:txBody>
          <a:bodyPr wrap="square" lIns="0" tIns="0" rIns="0" bIns="0" rtlCol="0">
            <a:spAutoFit/>
          </a:bodyPr>
          <a:lstStyle/>
          <a:p>
            <a:pPr lvl="0" algn="ctr" defTabSz="914400">
              <a:defRPr/>
            </a:pPr>
            <a:r>
              <a:rPr lang="zh-CN" altLang="en-US" b="1" kern="0" dirty="0">
                <a:solidFill>
                  <a:schemeClr val="bg1"/>
                </a:solidFill>
                <a:latin typeface="微软雅黑" pitchFamily="34" charset="-122"/>
                <a:ea typeface="微软雅黑" pitchFamily="34" charset="-122"/>
              </a:rPr>
              <a:t>添加标题</a:t>
            </a:r>
            <a:endParaRPr lang="en-GB" altLang="zh-CN" b="1" kern="0" dirty="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5166226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4" fill="hold" grpId="0" nodeType="afterEffect">
                                  <p:stCondLst>
                                    <p:cond delay="0"/>
                                  </p:stCondLst>
                                  <p:childTnLst>
                                    <p:set>
                                      <p:cBhvr>
                                        <p:cTn id="17" dur="1" fill="hold">
                                          <p:stCondLst>
                                            <p:cond delay="0"/>
                                          </p:stCondLst>
                                        </p:cTn>
                                        <p:tgtEl>
                                          <p:spTgt spid="85"/>
                                        </p:tgtEl>
                                        <p:attrNameLst>
                                          <p:attrName>style.visibility</p:attrName>
                                        </p:attrNameLst>
                                      </p:cBhvr>
                                      <p:to>
                                        <p:strVal val="visible"/>
                                      </p:to>
                                    </p:set>
                                    <p:animEffect transition="in" filter="wipe(down)">
                                      <p:cBhvr>
                                        <p:cTn id="18" dur="500"/>
                                        <p:tgtEl>
                                          <p:spTgt spid="8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8"/>
                                        </p:tgtEl>
                                        <p:attrNameLst>
                                          <p:attrName>style.visibility</p:attrName>
                                        </p:attrNameLst>
                                      </p:cBhvr>
                                      <p:to>
                                        <p:strVal val="visible"/>
                                      </p:to>
                                    </p:set>
                                    <p:animEffect transition="in" filter="fade">
                                      <p:cBhvr>
                                        <p:cTn id="21" dur="500"/>
                                        <p:tgtEl>
                                          <p:spTgt spid="88"/>
                                        </p:tgtEl>
                                      </p:cBhvr>
                                    </p:animEffect>
                                  </p:childTnLst>
                                </p:cTn>
                              </p:par>
                            </p:childTnLst>
                          </p:cTn>
                        </p:par>
                        <p:par>
                          <p:cTn id="22" fill="hold">
                            <p:stCondLst>
                              <p:cond delay="1500"/>
                            </p:stCondLst>
                            <p:childTnLst>
                              <p:par>
                                <p:cTn id="23" presetID="10" presetClass="entr" presetSubtype="0" fill="hold" grpId="0" nodeType="afterEffect">
                                  <p:stCondLst>
                                    <p:cond delay="0"/>
                                  </p:stCondLst>
                                  <p:childTnLst>
                                    <p:set>
                                      <p:cBhvr>
                                        <p:cTn id="24" dur="1" fill="hold">
                                          <p:stCondLst>
                                            <p:cond delay="0"/>
                                          </p:stCondLst>
                                        </p:cTn>
                                        <p:tgtEl>
                                          <p:spTgt spid="92">
                                            <p:txEl>
                                              <p:pRg st="0" end="0"/>
                                            </p:txEl>
                                          </p:spTgt>
                                        </p:tgtEl>
                                        <p:attrNameLst>
                                          <p:attrName>style.visibility</p:attrName>
                                        </p:attrNameLst>
                                      </p:cBhvr>
                                      <p:to>
                                        <p:strVal val="visible"/>
                                      </p:to>
                                    </p:set>
                                    <p:animEffect transition="in" filter="fade">
                                      <p:cBhvr>
                                        <p:cTn id="25" dur="500"/>
                                        <p:tgtEl>
                                          <p:spTgt spid="92">
                                            <p:txEl>
                                              <p:pRg st="0" end="0"/>
                                            </p:txEl>
                                          </p:spTgt>
                                        </p:tgtEl>
                                      </p:cBhvr>
                                    </p:animEffect>
                                  </p:childTnLst>
                                </p:cTn>
                              </p:par>
                            </p:childTnLst>
                          </p:cTn>
                        </p:par>
                        <p:par>
                          <p:cTn id="26" fill="hold">
                            <p:stCondLst>
                              <p:cond delay="2000"/>
                            </p:stCondLst>
                            <p:childTnLst>
                              <p:par>
                                <p:cTn id="27" presetID="10" presetClass="entr" presetSubtype="0" fill="hold" grpId="0" nodeType="afterEffect">
                                  <p:stCondLst>
                                    <p:cond delay="0"/>
                                  </p:stCondLst>
                                  <p:childTnLst>
                                    <p:set>
                                      <p:cBhvr>
                                        <p:cTn id="28" dur="1" fill="hold">
                                          <p:stCondLst>
                                            <p:cond delay="0"/>
                                          </p:stCondLst>
                                        </p:cTn>
                                        <p:tgtEl>
                                          <p:spTgt spid="100"/>
                                        </p:tgtEl>
                                        <p:attrNameLst>
                                          <p:attrName>style.visibility</p:attrName>
                                        </p:attrNameLst>
                                      </p:cBhvr>
                                      <p:to>
                                        <p:strVal val="visible"/>
                                      </p:to>
                                    </p:set>
                                    <p:animEffect transition="in" filter="fade">
                                      <p:cBhvr>
                                        <p:cTn id="29" dur="500"/>
                                        <p:tgtEl>
                                          <p:spTgt spid="100"/>
                                        </p:tgtEl>
                                      </p:cBhvr>
                                    </p:animEffect>
                                  </p:childTnLst>
                                </p:cTn>
                              </p:par>
                              <p:par>
                                <p:cTn id="30" presetID="22" presetClass="entr" presetSubtype="1" fill="hold" grpId="0" nodeType="withEffect">
                                  <p:stCondLst>
                                    <p:cond delay="0"/>
                                  </p:stCondLst>
                                  <p:childTnLst>
                                    <p:set>
                                      <p:cBhvr>
                                        <p:cTn id="31" dur="1" fill="hold">
                                          <p:stCondLst>
                                            <p:cond delay="0"/>
                                          </p:stCondLst>
                                        </p:cTn>
                                        <p:tgtEl>
                                          <p:spTgt spid="93"/>
                                        </p:tgtEl>
                                        <p:attrNameLst>
                                          <p:attrName>style.visibility</p:attrName>
                                        </p:attrNameLst>
                                      </p:cBhvr>
                                      <p:to>
                                        <p:strVal val="visible"/>
                                      </p:to>
                                    </p:set>
                                    <p:animEffect transition="in" filter="wipe(up)">
                                      <p:cBhvr>
                                        <p:cTn id="32" dur="500"/>
                                        <p:tgtEl>
                                          <p:spTgt spid="93"/>
                                        </p:tgtEl>
                                      </p:cBhvr>
                                    </p:animEffect>
                                  </p:childTnLst>
                                </p:cTn>
                              </p:par>
                            </p:childTnLst>
                          </p:cTn>
                        </p:par>
                        <p:par>
                          <p:cTn id="33" fill="hold">
                            <p:stCondLst>
                              <p:cond delay="2500"/>
                            </p:stCondLst>
                            <p:childTnLst>
                              <p:par>
                                <p:cTn id="34" presetID="22" presetClass="entr" presetSubtype="4" fill="hold" grpId="0" nodeType="afterEffect">
                                  <p:stCondLst>
                                    <p:cond delay="0"/>
                                  </p:stCondLst>
                                  <p:childTnLst>
                                    <p:set>
                                      <p:cBhvr>
                                        <p:cTn id="35" dur="1" fill="hold">
                                          <p:stCondLst>
                                            <p:cond delay="0"/>
                                          </p:stCondLst>
                                        </p:cTn>
                                        <p:tgtEl>
                                          <p:spTgt spid="84"/>
                                        </p:tgtEl>
                                        <p:attrNameLst>
                                          <p:attrName>style.visibility</p:attrName>
                                        </p:attrNameLst>
                                      </p:cBhvr>
                                      <p:to>
                                        <p:strVal val="visible"/>
                                      </p:to>
                                    </p:set>
                                    <p:animEffect transition="in" filter="wipe(down)">
                                      <p:cBhvr>
                                        <p:cTn id="36" dur="500"/>
                                        <p:tgtEl>
                                          <p:spTgt spid="8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animEffect transition="in" filter="fade">
                                      <p:cBhvr>
                                        <p:cTn id="39" dur="500"/>
                                        <p:tgtEl>
                                          <p:spTgt spid="89"/>
                                        </p:tgtEl>
                                      </p:cBhvr>
                                    </p:animEffect>
                                  </p:childTnLst>
                                </p:cTn>
                              </p:par>
                            </p:childTnLst>
                          </p:cTn>
                        </p:par>
                        <p:par>
                          <p:cTn id="40" fill="hold">
                            <p:stCondLst>
                              <p:cond delay="3000"/>
                            </p:stCondLst>
                            <p:childTnLst>
                              <p:par>
                                <p:cTn id="41" presetID="10" presetClass="entr" presetSubtype="0" fill="hold" grpId="0" nodeType="afterEffect">
                                  <p:stCondLst>
                                    <p:cond delay="0"/>
                                  </p:stCondLst>
                                  <p:childTnLst>
                                    <p:set>
                                      <p:cBhvr>
                                        <p:cTn id="42" dur="1" fill="hold">
                                          <p:stCondLst>
                                            <p:cond delay="0"/>
                                          </p:stCondLst>
                                        </p:cTn>
                                        <p:tgtEl>
                                          <p:spTgt spid="94">
                                            <p:txEl>
                                              <p:pRg st="0" end="0"/>
                                            </p:txEl>
                                          </p:spTgt>
                                        </p:tgtEl>
                                        <p:attrNameLst>
                                          <p:attrName>style.visibility</p:attrName>
                                        </p:attrNameLst>
                                      </p:cBhvr>
                                      <p:to>
                                        <p:strVal val="visible"/>
                                      </p:to>
                                    </p:set>
                                    <p:animEffect transition="in" filter="fade">
                                      <p:cBhvr>
                                        <p:cTn id="43" dur="500"/>
                                        <p:tgtEl>
                                          <p:spTgt spid="94">
                                            <p:txEl>
                                              <p:pRg st="0" end="0"/>
                                            </p:txEl>
                                          </p:spTgt>
                                        </p:tgtEl>
                                      </p:cBhvr>
                                    </p:animEffect>
                                  </p:childTnLst>
                                </p:cTn>
                              </p:par>
                            </p:childTnLst>
                          </p:cTn>
                        </p:par>
                        <p:par>
                          <p:cTn id="44" fill="hold">
                            <p:stCondLst>
                              <p:cond delay="3500"/>
                            </p:stCondLst>
                            <p:childTnLst>
                              <p:par>
                                <p:cTn id="45" presetID="10" presetClass="entr" presetSubtype="0" fill="hold" grpId="0" nodeType="afterEffect">
                                  <p:stCondLst>
                                    <p:cond delay="0"/>
                                  </p:stCondLst>
                                  <p:childTnLst>
                                    <p:set>
                                      <p:cBhvr>
                                        <p:cTn id="46" dur="1" fill="hold">
                                          <p:stCondLst>
                                            <p:cond delay="0"/>
                                          </p:stCondLst>
                                        </p:cTn>
                                        <p:tgtEl>
                                          <p:spTgt spid="101"/>
                                        </p:tgtEl>
                                        <p:attrNameLst>
                                          <p:attrName>style.visibility</p:attrName>
                                        </p:attrNameLst>
                                      </p:cBhvr>
                                      <p:to>
                                        <p:strVal val="visible"/>
                                      </p:to>
                                    </p:set>
                                    <p:animEffect transition="in" filter="fade">
                                      <p:cBhvr>
                                        <p:cTn id="47" dur="500"/>
                                        <p:tgtEl>
                                          <p:spTgt spid="101"/>
                                        </p:tgtEl>
                                      </p:cBhvr>
                                    </p:animEffect>
                                  </p:childTnLst>
                                </p:cTn>
                              </p:par>
                              <p:par>
                                <p:cTn id="48" presetID="22" presetClass="entr" presetSubtype="1" fill="hold" grpId="0" nodeType="with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wipe(up)">
                                      <p:cBhvr>
                                        <p:cTn id="50" dur="500"/>
                                        <p:tgtEl>
                                          <p:spTgt spid="95"/>
                                        </p:tgtEl>
                                      </p:cBhvr>
                                    </p:animEffect>
                                  </p:childTnLst>
                                </p:cTn>
                              </p:par>
                            </p:childTnLst>
                          </p:cTn>
                        </p:par>
                        <p:par>
                          <p:cTn id="51" fill="hold">
                            <p:stCondLst>
                              <p:cond delay="4000"/>
                            </p:stCondLst>
                            <p:childTnLst>
                              <p:par>
                                <p:cTn id="52" presetID="22" presetClass="entr" presetSubtype="4" fill="hold" grpId="0" nodeType="afterEffect">
                                  <p:stCondLst>
                                    <p:cond delay="0"/>
                                  </p:stCondLst>
                                  <p:childTnLst>
                                    <p:set>
                                      <p:cBhvr>
                                        <p:cTn id="53" dur="1" fill="hold">
                                          <p:stCondLst>
                                            <p:cond delay="0"/>
                                          </p:stCondLst>
                                        </p:cTn>
                                        <p:tgtEl>
                                          <p:spTgt spid="87"/>
                                        </p:tgtEl>
                                        <p:attrNameLst>
                                          <p:attrName>style.visibility</p:attrName>
                                        </p:attrNameLst>
                                      </p:cBhvr>
                                      <p:to>
                                        <p:strVal val="visible"/>
                                      </p:to>
                                    </p:set>
                                    <p:animEffect transition="in" filter="wipe(down)">
                                      <p:cBhvr>
                                        <p:cTn id="54" dur="500"/>
                                        <p:tgtEl>
                                          <p:spTgt spid="87"/>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90"/>
                                        </p:tgtEl>
                                        <p:attrNameLst>
                                          <p:attrName>style.visibility</p:attrName>
                                        </p:attrNameLst>
                                      </p:cBhvr>
                                      <p:to>
                                        <p:strVal val="visible"/>
                                      </p:to>
                                    </p:set>
                                    <p:animEffect transition="in" filter="fade">
                                      <p:cBhvr>
                                        <p:cTn id="57" dur="500"/>
                                        <p:tgtEl>
                                          <p:spTgt spid="90"/>
                                        </p:tgtEl>
                                      </p:cBhvr>
                                    </p:animEffect>
                                  </p:childTnLst>
                                </p:cTn>
                              </p:par>
                            </p:childTnLst>
                          </p:cTn>
                        </p:par>
                        <p:par>
                          <p:cTn id="58" fill="hold">
                            <p:stCondLst>
                              <p:cond delay="4500"/>
                            </p:stCondLst>
                            <p:childTnLst>
                              <p:par>
                                <p:cTn id="59" presetID="10" presetClass="entr" presetSubtype="0" fill="hold" grpId="0" nodeType="afterEffect">
                                  <p:stCondLst>
                                    <p:cond delay="0"/>
                                  </p:stCondLst>
                                  <p:childTnLst>
                                    <p:set>
                                      <p:cBhvr>
                                        <p:cTn id="60" dur="1" fill="hold">
                                          <p:stCondLst>
                                            <p:cond delay="0"/>
                                          </p:stCondLst>
                                        </p:cTn>
                                        <p:tgtEl>
                                          <p:spTgt spid="96">
                                            <p:txEl>
                                              <p:pRg st="0" end="0"/>
                                            </p:txEl>
                                          </p:spTgt>
                                        </p:tgtEl>
                                        <p:attrNameLst>
                                          <p:attrName>style.visibility</p:attrName>
                                        </p:attrNameLst>
                                      </p:cBhvr>
                                      <p:to>
                                        <p:strVal val="visible"/>
                                      </p:to>
                                    </p:set>
                                    <p:animEffect transition="in" filter="fade">
                                      <p:cBhvr>
                                        <p:cTn id="61" dur="500"/>
                                        <p:tgtEl>
                                          <p:spTgt spid="96">
                                            <p:txEl>
                                              <p:pRg st="0" end="0"/>
                                            </p:txEl>
                                          </p:spTgt>
                                        </p:tgtEl>
                                      </p:cBhvr>
                                    </p:animEffect>
                                  </p:childTnLst>
                                </p:cTn>
                              </p:par>
                            </p:childTnLst>
                          </p:cTn>
                        </p:par>
                        <p:par>
                          <p:cTn id="62" fill="hold">
                            <p:stCondLst>
                              <p:cond delay="5000"/>
                            </p:stCondLst>
                            <p:childTnLst>
                              <p:par>
                                <p:cTn id="63" presetID="10" presetClass="entr" presetSubtype="0" fill="hold" grpId="0" nodeType="afterEffect">
                                  <p:stCondLst>
                                    <p:cond delay="0"/>
                                  </p:stCondLst>
                                  <p:childTnLst>
                                    <p:set>
                                      <p:cBhvr>
                                        <p:cTn id="64" dur="1" fill="hold">
                                          <p:stCondLst>
                                            <p:cond delay="0"/>
                                          </p:stCondLst>
                                        </p:cTn>
                                        <p:tgtEl>
                                          <p:spTgt spid="102"/>
                                        </p:tgtEl>
                                        <p:attrNameLst>
                                          <p:attrName>style.visibility</p:attrName>
                                        </p:attrNameLst>
                                      </p:cBhvr>
                                      <p:to>
                                        <p:strVal val="visible"/>
                                      </p:to>
                                    </p:set>
                                    <p:animEffect transition="in" filter="fade">
                                      <p:cBhvr>
                                        <p:cTn id="65" dur="500"/>
                                        <p:tgtEl>
                                          <p:spTgt spid="102"/>
                                        </p:tgtEl>
                                      </p:cBhvr>
                                    </p:animEffect>
                                  </p:childTnLst>
                                </p:cTn>
                              </p:par>
                              <p:par>
                                <p:cTn id="66" presetID="22" presetClass="entr" presetSubtype="1" fill="hold" grpId="0" nodeType="withEffect">
                                  <p:stCondLst>
                                    <p:cond delay="0"/>
                                  </p:stCondLst>
                                  <p:childTnLst>
                                    <p:set>
                                      <p:cBhvr>
                                        <p:cTn id="67" dur="1" fill="hold">
                                          <p:stCondLst>
                                            <p:cond delay="0"/>
                                          </p:stCondLst>
                                        </p:cTn>
                                        <p:tgtEl>
                                          <p:spTgt spid="97"/>
                                        </p:tgtEl>
                                        <p:attrNameLst>
                                          <p:attrName>style.visibility</p:attrName>
                                        </p:attrNameLst>
                                      </p:cBhvr>
                                      <p:to>
                                        <p:strVal val="visible"/>
                                      </p:to>
                                    </p:set>
                                    <p:animEffect transition="in" filter="wipe(up)">
                                      <p:cBhvr>
                                        <p:cTn id="68" dur="500"/>
                                        <p:tgtEl>
                                          <p:spTgt spid="97"/>
                                        </p:tgtEl>
                                      </p:cBhvr>
                                    </p:animEffect>
                                  </p:childTnLst>
                                </p:cTn>
                              </p:par>
                            </p:childTnLst>
                          </p:cTn>
                        </p:par>
                        <p:par>
                          <p:cTn id="69" fill="hold">
                            <p:stCondLst>
                              <p:cond delay="5500"/>
                            </p:stCondLst>
                            <p:childTnLst>
                              <p:par>
                                <p:cTn id="70" presetID="22" presetClass="entr" presetSubtype="4" fill="hold" grpId="0" nodeType="afterEffect">
                                  <p:stCondLst>
                                    <p:cond delay="0"/>
                                  </p:stCondLst>
                                  <p:childTnLst>
                                    <p:set>
                                      <p:cBhvr>
                                        <p:cTn id="71" dur="1" fill="hold">
                                          <p:stCondLst>
                                            <p:cond delay="0"/>
                                          </p:stCondLst>
                                        </p:cTn>
                                        <p:tgtEl>
                                          <p:spTgt spid="86"/>
                                        </p:tgtEl>
                                        <p:attrNameLst>
                                          <p:attrName>style.visibility</p:attrName>
                                        </p:attrNameLst>
                                      </p:cBhvr>
                                      <p:to>
                                        <p:strVal val="visible"/>
                                      </p:to>
                                    </p:set>
                                    <p:animEffect transition="in" filter="wipe(down)">
                                      <p:cBhvr>
                                        <p:cTn id="72" dur="500"/>
                                        <p:tgtEl>
                                          <p:spTgt spid="86"/>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91"/>
                                        </p:tgtEl>
                                        <p:attrNameLst>
                                          <p:attrName>style.visibility</p:attrName>
                                        </p:attrNameLst>
                                      </p:cBhvr>
                                      <p:to>
                                        <p:strVal val="visible"/>
                                      </p:to>
                                    </p:set>
                                    <p:animEffect transition="in" filter="fade">
                                      <p:cBhvr>
                                        <p:cTn id="75" dur="500"/>
                                        <p:tgtEl>
                                          <p:spTgt spid="91"/>
                                        </p:tgtEl>
                                      </p:cBhvr>
                                    </p:animEffect>
                                  </p:childTnLst>
                                </p:cTn>
                              </p:par>
                            </p:childTnLst>
                          </p:cTn>
                        </p:par>
                        <p:par>
                          <p:cTn id="76" fill="hold">
                            <p:stCondLst>
                              <p:cond delay="6000"/>
                            </p:stCondLst>
                            <p:childTnLst>
                              <p:par>
                                <p:cTn id="77" presetID="10" presetClass="entr" presetSubtype="0" fill="hold" grpId="0" nodeType="afterEffect">
                                  <p:stCondLst>
                                    <p:cond delay="0"/>
                                  </p:stCondLst>
                                  <p:childTnLst>
                                    <p:set>
                                      <p:cBhvr>
                                        <p:cTn id="78" dur="1" fill="hold">
                                          <p:stCondLst>
                                            <p:cond delay="0"/>
                                          </p:stCondLst>
                                        </p:cTn>
                                        <p:tgtEl>
                                          <p:spTgt spid="98">
                                            <p:txEl>
                                              <p:pRg st="0" end="0"/>
                                            </p:txEl>
                                          </p:spTgt>
                                        </p:tgtEl>
                                        <p:attrNameLst>
                                          <p:attrName>style.visibility</p:attrName>
                                        </p:attrNameLst>
                                      </p:cBhvr>
                                      <p:to>
                                        <p:strVal val="visible"/>
                                      </p:to>
                                    </p:set>
                                    <p:animEffect transition="in" filter="fade">
                                      <p:cBhvr>
                                        <p:cTn id="79" dur="500"/>
                                        <p:tgtEl>
                                          <p:spTgt spid="98">
                                            <p:txEl>
                                              <p:pRg st="0" end="0"/>
                                            </p:txEl>
                                          </p:spTgt>
                                        </p:tgtEl>
                                      </p:cBhvr>
                                    </p:animEffect>
                                  </p:childTnLst>
                                </p:cTn>
                              </p:par>
                            </p:childTnLst>
                          </p:cTn>
                        </p:par>
                        <p:par>
                          <p:cTn id="80" fill="hold">
                            <p:stCondLst>
                              <p:cond delay="6500"/>
                            </p:stCondLst>
                            <p:childTnLst>
                              <p:par>
                                <p:cTn id="81" presetID="10" presetClass="entr" presetSubtype="0" fill="hold" grpId="0" nodeType="afterEffect">
                                  <p:stCondLst>
                                    <p:cond delay="0"/>
                                  </p:stCondLst>
                                  <p:childTnLst>
                                    <p:set>
                                      <p:cBhvr>
                                        <p:cTn id="82" dur="1" fill="hold">
                                          <p:stCondLst>
                                            <p:cond delay="0"/>
                                          </p:stCondLst>
                                        </p:cTn>
                                        <p:tgtEl>
                                          <p:spTgt spid="103"/>
                                        </p:tgtEl>
                                        <p:attrNameLst>
                                          <p:attrName>style.visibility</p:attrName>
                                        </p:attrNameLst>
                                      </p:cBhvr>
                                      <p:to>
                                        <p:strVal val="visible"/>
                                      </p:to>
                                    </p:set>
                                    <p:animEffect transition="in" filter="fade">
                                      <p:cBhvr>
                                        <p:cTn id="83" dur="500"/>
                                        <p:tgtEl>
                                          <p:spTgt spid="103"/>
                                        </p:tgtEl>
                                      </p:cBhvr>
                                    </p:animEffect>
                                  </p:childTnLst>
                                </p:cTn>
                              </p:par>
                              <p:par>
                                <p:cTn id="84" presetID="22" presetClass="entr" presetSubtype="1" fill="hold" grpId="0" nodeType="withEffect">
                                  <p:stCondLst>
                                    <p:cond delay="0"/>
                                  </p:stCondLst>
                                  <p:childTnLst>
                                    <p:set>
                                      <p:cBhvr>
                                        <p:cTn id="85" dur="1" fill="hold">
                                          <p:stCondLst>
                                            <p:cond delay="0"/>
                                          </p:stCondLst>
                                        </p:cTn>
                                        <p:tgtEl>
                                          <p:spTgt spid="99"/>
                                        </p:tgtEl>
                                        <p:attrNameLst>
                                          <p:attrName>style.visibility</p:attrName>
                                        </p:attrNameLst>
                                      </p:cBhvr>
                                      <p:to>
                                        <p:strVal val="visible"/>
                                      </p:to>
                                    </p:set>
                                    <p:animEffect transition="in" filter="wipe(up)">
                                      <p:cBhvr>
                                        <p:cTn id="86"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animBg="1"/>
      <p:bldP spid="85" grpId="0" animBg="1"/>
      <p:bldP spid="86" grpId="0" animBg="1"/>
      <p:bldP spid="87" grpId="0" animBg="1"/>
      <p:bldP spid="88" grpId="0"/>
      <p:bldP spid="89" grpId="0"/>
      <p:bldP spid="90" grpId="0"/>
      <p:bldP spid="91" grpId="0"/>
      <p:bldP spid="92" grpId="0" build="p"/>
      <p:bldP spid="93" grpId="0"/>
      <p:bldP spid="94" grpId="0" build="p"/>
      <p:bldP spid="95" grpId="0"/>
      <p:bldP spid="96" grpId="0" build="p"/>
      <p:bldP spid="97" grpId="0"/>
      <p:bldP spid="98" grpId="0" build="p"/>
      <p:bldP spid="99" grpId="0"/>
      <p:bldP spid="100" grpId="0"/>
      <p:bldP spid="101" grpId="0"/>
      <p:bldP spid="102" grpId="0"/>
      <p:bldP spid="10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grpSp>
        <p:nvGrpSpPr>
          <p:cNvPr id="84" name="Group 242"/>
          <p:cNvGrpSpPr>
            <a:grpSpLocks/>
          </p:cNvGrpSpPr>
          <p:nvPr/>
        </p:nvGrpSpPr>
        <p:grpSpPr bwMode="auto">
          <a:xfrm>
            <a:off x="1720147" y="3439518"/>
            <a:ext cx="1298972" cy="1518048"/>
            <a:chOff x="517" y="2868"/>
            <a:chExt cx="1091" cy="1275"/>
          </a:xfrm>
        </p:grpSpPr>
        <p:sp>
          <p:nvSpPr>
            <p:cNvPr id="85" name="Line 58"/>
            <p:cNvSpPr>
              <a:spLocks noChangeShapeType="1"/>
            </p:cNvSpPr>
            <p:nvPr/>
          </p:nvSpPr>
          <p:spPr bwMode="gray">
            <a:xfrm>
              <a:off x="1038" y="2868"/>
              <a:ext cx="0" cy="211"/>
            </a:xfrm>
            <a:prstGeom prst="line">
              <a:avLst/>
            </a:prstGeom>
            <a:noFill/>
            <a:ln w="19050">
              <a:solidFill>
                <a:schemeClr val="bg1">
                  <a:alpha val="50000"/>
                </a:schemeClr>
              </a:solidFill>
              <a:round/>
              <a:headEnd/>
              <a:tailEnd/>
            </a:ln>
            <a:extLst>
              <a:ext uri="{909E8E84-426E-40DD-AFC4-6F175D3DCCD1}">
                <a14:hiddenFill xmlns:a14="http://schemas.microsoft.com/office/drawing/2010/main">
                  <a:noFill/>
                </a14:hiddenFill>
              </a:ext>
            </a:extLst>
          </p:spPr>
          <p:txBody>
            <a:bodyPr/>
            <a:lstStyle/>
            <a:p>
              <a:pPr algn="ctr"/>
              <a:endParaRPr lang="zh-CN" altLang="en-US" sz="15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6" name="Line 59"/>
            <p:cNvSpPr>
              <a:spLocks noChangeShapeType="1"/>
            </p:cNvSpPr>
            <p:nvPr/>
          </p:nvSpPr>
          <p:spPr bwMode="gray">
            <a:xfrm flipH="1">
              <a:off x="562" y="3085"/>
              <a:ext cx="942" cy="0"/>
            </a:xfrm>
            <a:prstGeom prst="line">
              <a:avLst/>
            </a:prstGeom>
            <a:noFill/>
            <a:ln w="19050">
              <a:solidFill>
                <a:schemeClr val="bg1">
                  <a:alpha val="50000"/>
                </a:schemeClr>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sz="15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87" name="Text Box 60"/>
            <p:cNvSpPr txBox="1">
              <a:spLocks noChangeArrowheads="1"/>
            </p:cNvSpPr>
            <p:nvPr/>
          </p:nvSpPr>
          <p:spPr bwMode="gray">
            <a:xfrm>
              <a:off x="517" y="3079"/>
              <a:ext cx="1091"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30000"/>
                </a:lnSpc>
                <a:buClr>
                  <a:schemeClr val="accent2"/>
                </a:buClr>
              </a:pPr>
              <a:r>
                <a:rPr lang="zh-CN" altLang="en-US" sz="1200" dirty="0">
                  <a:solidFill>
                    <a:schemeClr val="bg1"/>
                  </a:solidFill>
                  <a:sym typeface="微软雅黑" pitchFamily="34" charset="-122"/>
                </a:rPr>
                <a:t>在此录入上述图表的综合描述说明，在此录入上述图表的综合描述说明</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88" name="Group 245"/>
          <p:cNvGrpSpPr>
            <a:grpSpLocks/>
          </p:cNvGrpSpPr>
          <p:nvPr/>
        </p:nvGrpSpPr>
        <p:grpSpPr bwMode="auto">
          <a:xfrm>
            <a:off x="6093313" y="863595"/>
            <a:ext cx="1290638" cy="1518048"/>
            <a:chOff x="4190" y="812"/>
            <a:chExt cx="1084" cy="1275"/>
          </a:xfrm>
        </p:grpSpPr>
        <p:sp>
          <p:nvSpPr>
            <p:cNvPr id="89" name="Line 65"/>
            <p:cNvSpPr>
              <a:spLocks noChangeShapeType="1"/>
            </p:cNvSpPr>
            <p:nvPr/>
          </p:nvSpPr>
          <p:spPr bwMode="gray">
            <a:xfrm>
              <a:off x="4734" y="1876"/>
              <a:ext cx="0" cy="211"/>
            </a:xfrm>
            <a:prstGeom prst="line">
              <a:avLst/>
            </a:prstGeom>
            <a:noFill/>
            <a:ln w="19050">
              <a:solidFill>
                <a:schemeClr val="bg1">
                  <a:alpha val="50000"/>
                </a:schemeClr>
              </a:solidFill>
              <a:round/>
              <a:headEnd/>
              <a:tailEnd/>
            </a:ln>
            <a:extLst>
              <a:ext uri="{909E8E84-426E-40DD-AFC4-6F175D3DCCD1}">
                <a14:hiddenFill xmlns:a14="http://schemas.microsoft.com/office/drawing/2010/main">
                  <a:noFill/>
                </a14:hiddenFill>
              </a:ext>
            </a:extLst>
          </p:spPr>
          <p:txBody>
            <a:bodyPr/>
            <a:lstStyle/>
            <a:p>
              <a:pPr algn="ctr"/>
              <a:endParaRPr lang="zh-CN" altLang="en-US" sz="15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0" name="Line 66"/>
            <p:cNvSpPr>
              <a:spLocks noChangeShapeType="1"/>
            </p:cNvSpPr>
            <p:nvPr/>
          </p:nvSpPr>
          <p:spPr bwMode="gray">
            <a:xfrm flipH="1">
              <a:off x="4190" y="1875"/>
              <a:ext cx="1028" cy="0"/>
            </a:xfrm>
            <a:prstGeom prst="line">
              <a:avLst/>
            </a:prstGeom>
            <a:noFill/>
            <a:ln w="19050">
              <a:solidFill>
                <a:schemeClr val="bg1">
                  <a:alpha val="50000"/>
                </a:schemeClr>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sz="15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1" name="Text Box 67"/>
            <p:cNvSpPr txBox="1">
              <a:spLocks noChangeArrowheads="1"/>
            </p:cNvSpPr>
            <p:nvPr/>
          </p:nvSpPr>
          <p:spPr bwMode="gray">
            <a:xfrm>
              <a:off x="4194" y="812"/>
              <a:ext cx="1080"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30000"/>
                </a:lnSpc>
                <a:buClr>
                  <a:schemeClr val="accent2"/>
                </a:buClr>
              </a:pPr>
              <a:r>
                <a:rPr lang="zh-CN" altLang="en-US" sz="1200" dirty="0">
                  <a:solidFill>
                    <a:schemeClr val="bg1"/>
                  </a:solidFill>
                  <a:sym typeface="微软雅黑" pitchFamily="34" charset="-122"/>
                </a:rPr>
                <a:t>在此录入上述图表的综合描述说明，在此录入上述图表的综合描述说明</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92" name="Group 243"/>
          <p:cNvGrpSpPr>
            <a:grpSpLocks/>
          </p:cNvGrpSpPr>
          <p:nvPr/>
        </p:nvGrpSpPr>
        <p:grpSpPr bwMode="auto">
          <a:xfrm>
            <a:off x="3121513" y="861214"/>
            <a:ext cx="1331120" cy="1520430"/>
            <a:chOff x="1694" y="810"/>
            <a:chExt cx="1118" cy="1277"/>
          </a:xfrm>
        </p:grpSpPr>
        <p:sp>
          <p:nvSpPr>
            <p:cNvPr id="93" name="Line 68"/>
            <p:cNvSpPr>
              <a:spLocks noChangeShapeType="1"/>
            </p:cNvSpPr>
            <p:nvPr/>
          </p:nvSpPr>
          <p:spPr bwMode="gray">
            <a:xfrm>
              <a:off x="2278" y="1876"/>
              <a:ext cx="0" cy="211"/>
            </a:xfrm>
            <a:prstGeom prst="line">
              <a:avLst/>
            </a:prstGeom>
            <a:noFill/>
            <a:ln w="19050">
              <a:solidFill>
                <a:schemeClr val="bg1">
                  <a:alpha val="50000"/>
                </a:schemeClr>
              </a:solidFill>
              <a:round/>
              <a:headEnd/>
              <a:tailEnd/>
            </a:ln>
            <a:extLst>
              <a:ext uri="{909E8E84-426E-40DD-AFC4-6F175D3DCCD1}">
                <a14:hiddenFill xmlns:a14="http://schemas.microsoft.com/office/drawing/2010/main">
                  <a:noFill/>
                </a14:hiddenFill>
              </a:ext>
            </a:extLst>
          </p:spPr>
          <p:txBody>
            <a:bodyPr/>
            <a:lstStyle/>
            <a:p>
              <a:pPr algn="ctr"/>
              <a:endParaRPr lang="zh-CN" altLang="en-US" sz="15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4" name="Line 69"/>
            <p:cNvSpPr>
              <a:spLocks noChangeShapeType="1"/>
            </p:cNvSpPr>
            <p:nvPr/>
          </p:nvSpPr>
          <p:spPr bwMode="gray">
            <a:xfrm flipH="1">
              <a:off x="1696" y="1875"/>
              <a:ext cx="1116" cy="0"/>
            </a:xfrm>
            <a:prstGeom prst="line">
              <a:avLst/>
            </a:prstGeom>
            <a:noFill/>
            <a:ln w="19050">
              <a:solidFill>
                <a:schemeClr val="bg1">
                  <a:alpha val="50000"/>
                </a:schemeClr>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sz="15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5" name="Text Box 70"/>
            <p:cNvSpPr txBox="1">
              <a:spLocks noChangeArrowheads="1"/>
            </p:cNvSpPr>
            <p:nvPr/>
          </p:nvSpPr>
          <p:spPr bwMode="gray">
            <a:xfrm>
              <a:off x="1694" y="810"/>
              <a:ext cx="1118"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30000"/>
                </a:lnSpc>
                <a:buClr>
                  <a:schemeClr val="accent2"/>
                </a:buClr>
              </a:pPr>
              <a:r>
                <a:rPr lang="zh-CN" altLang="en-US" sz="1200" dirty="0">
                  <a:solidFill>
                    <a:schemeClr val="bg1"/>
                  </a:solidFill>
                  <a:sym typeface="微软雅黑" pitchFamily="34" charset="-122"/>
                </a:rPr>
                <a:t>在此录入上述图表的综合描述说明，在此录入上述图表的综合描述说明</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96" name="Group 244"/>
          <p:cNvGrpSpPr>
            <a:grpSpLocks/>
          </p:cNvGrpSpPr>
          <p:nvPr/>
        </p:nvGrpSpPr>
        <p:grpSpPr bwMode="auto">
          <a:xfrm>
            <a:off x="4644322" y="3439512"/>
            <a:ext cx="1250156" cy="1518046"/>
            <a:chOff x="2973" y="2868"/>
            <a:chExt cx="1050" cy="1275"/>
          </a:xfrm>
        </p:grpSpPr>
        <p:sp>
          <p:nvSpPr>
            <p:cNvPr id="97" name="Line 71"/>
            <p:cNvSpPr>
              <a:spLocks noChangeShapeType="1"/>
            </p:cNvSpPr>
            <p:nvPr/>
          </p:nvSpPr>
          <p:spPr bwMode="gray">
            <a:xfrm>
              <a:off x="3484" y="2868"/>
              <a:ext cx="0" cy="211"/>
            </a:xfrm>
            <a:prstGeom prst="line">
              <a:avLst/>
            </a:prstGeom>
            <a:noFill/>
            <a:ln w="19050">
              <a:solidFill>
                <a:schemeClr val="bg1">
                  <a:alpha val="50000"/>
                </a:schemeClr>
              </a:solidFill>
              <a:round/>
              <a:headEnd/>
              <a:tailEnd/>
            </a:ln>
            <a:extLst>
              <a:ext uri="{909E8E84-426E-40DD-AFC4-6F175D3DCCD1}">
                <a14:hiddenFill xmlns:a14="http://schemas.microsoft.com/office/drawing/2010/main">
                  <a:noFill/>
                </a14:hiddenFill>
              </a:ext>
            </a:extLst>
          </p:spPr>
          <p:txBody>
            <a:bodyPr/>
            <a:lstStyle/>
            <a:p>
              <a:pPr algn="ctr"/>
              <a:endParaRPr lang="zh-CN" altLang="en-US" sz="15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8" name="Line 72"/>
            <p:cNvSpPr>
              <a:spLocks noChangeShapeType="1"/>
            </p:cNvSpPr>
            <p:nvPr/>
          </p:nvSpPr>
          <p:spPr bwMode="gray">
            <a:xfrm flipH="1">
              <a:off x="2973" y="3079"/>
              <a:ext cx="1000" cy="0"/>
            </a:xfrm>
            <a:prstGeom prst="line">
              <a:avLst/>
            </a:prstGeom>
            <a:noFill/>
            <a:ln w="19050">
              <a:solidFill>
                <a:schemeClr val="bg1">
                  <a:alpha val="50000"/>
                </a:schemeClr>
              </a:solidFill>
              <a:prstDash val="sysDot"/>
              <a:round/>
              <a:headEnd/>
              <a:tailEnd/>
            </a:ln>
            <a:extLst>
              <a:ext uri="{909E8E84-426E-40DD-AFC4-6F175D3DCCD1}">
                <a14:hiddenFill xmlns:a14="http://schemas.microsoft.com/office/drawing/2010/main">
                  <a:noFill/>
                </a14:hiddenFill>
              </a:ext>
            </a:extLst>
          </p:spPr>
          <p:txBody>
            <a:bodyPr/>
            <a:lstStyle/>
            <a:p>
              <a:pPr algn="ctr"/>
              <a:endParaRPr lang="zh-CN" altLang="en-US" sz="1500">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99" name="Text Box 73"/>
            <p:cNvSpPr txBox="1">
              <a:spLocks noChangeArrowheads="1"/>
            </p:cNvSpPr>
            <p:nvPr/>
          </p:nvSpPr>
          <p:spPr bwMode="gray">
            <a:xfrm>
              <a:off x="2973" y="3079"/>
              <a:ext cx="1050" cy="1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a:lnSpc>
                  <a:spcPct val="130000"/>
                </a:lnSpc>
                <a:buClr>
                  <a:schemeClr val="accent2"/>
                </a:buClr>
              </a:pPr>
              <a:r>
                <a:rPr lang="zh-CN" altLang="en-US" sz="1200" dirty="0">
                  <a:solidFill>
                    <a:schemeClr val="bg1"/>
                  </a:solidFill>
                  <a:sym typeface="微软雅黑" pitchFamily="34" charset="-122"/>
                </a:rPr>
                <a:t>在此录入上述图表的综合描述说明，在此录入上述图表的综合描述说明</a:t>
              </a:r>
              <a:endParaRPr lang="en-US" altLang="zh-CN" sz="1200" dirty="0">
                <a:solidFill>
                  <a:schemeClr val="bg1"/>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grpSp>
        <p:nvGrpSpPr>
          <p:cNvPr id="100" name="Group 74"/>
          <p:cNvGrpSpPr>
            <a:grpSpLocks/>
          </p:cNvGrpSpPr>
          <p:nvPr/>
        </p:nvGrpSpPr>
        <p:grpSpPr bwMode="auto">
          <a:xfrm>
            <a:off x="1068874" y="2459034"/>
            <a:ext cx="6884195" cy="935831"/>
            <a:chOff x="-30" y="2010"/>
            <a:chExt cx="5782" cy="786"/>
          </a:xfrm>
          <a:effectLst/>
        </p:grpSpPr>
        <p:sp>
          <p:nvSpPr>
            <p:cNvPr id="101" name="Line 75"/>
            <p:cNvSpPr>
              <a:spLocks noChangeShapeType="1"/>
            </p:cNvSpPr>
            <p:nvPr/>
          </p:nvSpPr>
          <p:spPr bwMode="gray">
            <a:xfrm flipH="1">
              <a:off x="-30" y="2428"/>
              <a:ext cx="660" cy="0"/>
            </a:xfrm>
            <a:prstGeom prst="line">
              <a:avLst/>
            </a:prstGeom>
            <a:noFill/>
            <a:ln w="76200">
              <a:solidFill>
                <a:schemeClr val="bg2">
                  <a:lumMod val="50000"/>
                </a:schemeClr>
              </a:solidFill>
              <a:round/>
              <a:headEnd/>
              <a:tailEnd/>
            </a:ln>
            <a:effectLst/>
            <a:extLst>
              <a:ext uri="{909E8E84-426E-40DD-AFC4-6F175D3DCCD1}">
                <a14:hiddenFill xmlns:a14="http://schemas.microsoft.com/office/drawing/2010/main">
                  <a:noFill/>
                </a14:hiddenFill>
              </a:ext>
            </a:extLst>
          </p:spPr>
          <p:txBody>
            <a:bodyPr/>
            <a:lstStyle/>
            <a:p>
              <a:endParaRPr lang="zh-CN" altLang="en-US" sz="1013">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2" name="Line 76"/>
            <p:cNvSpPr>
              <a:spLocks noChangeShapeType="1"/>
            </p:cNvSpPr>
            <p:nvPr/>
          </p:nvSpPr>
          <p:spPr bwMode="gray">
            <a:xfrm flipH="1">
              <a:off x="3839" y="2405"/>
              <a:ext cx="510" cy="0"/>
            </a:xfrm>
            <a:prstGeom prst="line">
              <a:avLst/>
            </a:prstGeom>
            <a:noFill/>
            <a:ln w="76200">
              <a:solidFill>
                <a:schemeClr val="bg2">
                  <a:lumMod val="50000"/>
                </a:schemeClr>
              </a:solidFill>
              <a:round/>
              <a:headEnd/>
              <a:tailEnd/>
            </a:ln>
            <a:effectLst/>
            <a:extLst>
              <a:ext uri="{909E8E84-426E-40DD-AFC4-6F175D3DCCD1}">
                <a14:hiddenFill xmlns:a14="http://schemas.microsoft.com/office/drawing/2010/main">
                  <a:noFill/>
                </a14:hiddenFill>
              </a:ext>
            </a:extLst>
          </p:spPr>
          <p:txBody>
            <a:bodyPr/>
            <a:lstStyle/>
            <a:p>
              <a:endParaRPr lang="zh-CN" altLang="en-US" sz="1013">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3" name="Arc 77"/>
            <p:cNvSpPr>
              <a:spLocks/>
            </p:cNvSpPr>
            <p:nvPr/>
          </p:nvSpPr>
          <p:spPr bwMode="gray">
            <a:xfrm rot="16200000" flipV="1">
              <a:off x="2052" y="1833"/>
              <a:ext cx="412" cy="769"/>
            </a:xfrm>
            <a:custGeom>
              <a:avLst/>
              <a:gdLst>
                <a:gd name="T0" fmla="*/ 0 w 22794"/>
                <a:gd name="T1" fmla="*/ 0 h 43200"/>
                <a:gd name="T2" fmla="*/ 0 w 22794"/>
                <a:gd name="T3" fmla="*/ 0 h 43200"/>
                <a:gd name="T4" fmla="*/ 0 w 22794"/>
                <a:gd name="T5" fmla="*/ 0 h 43200"/>
                <a:gd name="T6" fmla="*/ 0 60000 65536"/>
                <a:gd name="T7" fmla="*/ 0 60000 65536"/>
                <a:gd name="T8" fmla="*/ 0 60000 65536"/>
              </a:gdLst>
              <a:ahLst/>
              <a:cxnLst>
                <a:cxn ang="T6">
                  <a:pos x="T0" y="T1"/>
                </a:cxn>
                <a:cxn ang="T7">
                  <a:pos x="T2" y="T3"/>
                </a:cxn>
                <a:cxn ang="T8">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a:solidFill>
                <a:schemeClr val="bg2">
                  <a:lumMod val="50000"/>
                </a:schemeClr>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sz="1013">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4" name="Arc 78"/>
            <p:cNvSpPr>
              <a:spLocks/>
            </p:cNvSpPr>
            <p:nvPr/>
          </p:nvSpPr>
          <p:spPr bwMode="gray">
            <a:xfrm rot="16200000" flipV="1">
              <a:off x="4503" y="1834"/>
              <a:ext cx="418" cy="769"/>
            </a:xfrm>
            <a:custGeom>
              <a:avLst/>
              <a:gdLst>
                <a:gd name="T0" fmla="*/ 0 w 22794"/>
                <a:gd name="T1" fmla="*/ 0 h 43200"/>
                <a:gd name="T2" fmla="*/ 0 w 22794"/>
                <a:gd name="T3" fmla="*/ 0 h 43200"/>
                <a:gd name="T4" fmla="*/ 0 w 22794"/>
                <a:gd name="T5" fmla="*/ 0 h 43200"/>
                <a:gd name="T6" fmla="*/ 0 60000 65536"/>
                <a:gd name="T7" fmla="*/ 0 60000 65536"/>
                <a:gd name="T8" fmla="*/ 0 60000 65536"/>
              </a:gdLst>
              <a:ahLst/>
              <a:cxnLst>
                <a:cxn ang="T6">
                  <a:pos x="T0" y="T1"/>
                </a:cxn>
                <a:cxn ang="T7">
                  <a:pos x="T2" y="T3"/>
                </a:cxn>
                <a:cxn ang="T8">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a:solidFill>
                <a:schemeClr val="bg2">
                  <a:lumMod val="50000"/>
                </a:schemeClr>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sz="1013">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5" name="Line 79"/>
            <p:cNvSpPr>
              <a:spLocks noChangeShapeType="1"/>
            </p:cNvSpPr>
            <p:nvPr/>
          </p:nvSpPr>
          <p:spPr bwMode="gray">
            <a:xfrm flipH="1">
              <a:off x="2619" y="2405"/>
              <a:ext cx="496" cy="0"/>
            </a:xfrm>
            <a:prstGeom prst="line">
              <a:avLst/>
            </a:prstGeom>
            <a:noFill/>
            <a:ln w="76200">
              <a:solidFill>
                <a:schemeClr val="bg2">
                  <a:lumMod val="50000"/>
                </a:schemeClr>
              </a:solidFill>
              <a:round/>
              <a:headEnd/>
              <a:tailEnd/>
            </a:ln>
            <a:effectLst/>
            <a:extLst>
              <a:ext uri="{909E8E84-426E-40DD-AFC4-6F175D3DCCD1}">
                <a14:hiddenFill xmlns:a14="http://schemas.microsoft.com/office/drawing/2010/main">
                  <a:noFill/>
                </a14:hiddenFill>
              </a:ext>
            </a:extLst>
          </p:spPr>
          <p:txBody>
            <a:bodyPr/>
            <a:lstStyle/>
            <a:p>
              <a:endParaRPr lang="zh-CN" altLang="en-US" sz="1013">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6" name="Arc 80"/>
            <p:cNvSpPr>
              <a:spLocks/>
            </p:cNvSpPr>
            <p:nvPr/>
          </p:nvSpPr>
          <p:spPr bwMode="gray">
            <a:xfrm rot="5400000">
              <a:off x="3278" y="2211"/>
              <a:ext cx="400" cy="769"/>
            </a:xfrm>
            <a:custGeom>
              <a:avLst/>
              <a:gdLst>
                <a:gd name="T0" fmla="*/ 0 w 22794"/>
                <a:gd name="T1" fmla="*/ 0 h 43200"/>
                <a:gd name="T2" fmla="*/ 0 w 22794"/>
                <a:gd name="T3" fmla="*/ 0 h 43200"/>
                <a:gd name="T4" fmla="*/ 0 w 22794"/>
                <a:gd name="T5" fmla="*/ 0 h 43200"/>
                <a:gd name="T6" fmla="*/ 0 60000 65536"/>
                <a:gd name="T7" fmla="*/ 0 60000 65536"/>
                <a:gd name="T8" fmla="*/ 0 60000 65536"/>
              </a:gdLst>
              <a:ahLst/>
              <a:cxnLst>
                <a:cxn ang="T6">
                  <a:pos x="T0" y="T1"/>
                </a:cxn>
                <a:cxn ang="T7">
                  <a:pos x="T2" y="T3"/>
                </a:cxn>
                <a:cxn ang="T8">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a:solidFill>
                <a:schemeClr val="bg2">
                  <a:lumMod val="50000"/>
                </a:schemeClr>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sz="1013">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7" name="Line 81"/>
            <p:cNvSpPr>
              <a:spLocks noChangeShapeType="1"/>
            </p:cNvSpPr>
            <p:nvPr/>
          </p:nvSpPr>
          <p:spPr bwMode="gray">
            <a:xfrm flipH="1">
              <a:off x="5071" y="2405"/>
              <a:ext cx="681" cy="0"/>
            </a:xfrm>
            <a:prstGeom prst="line">
              <a:avLst/>
            </a:prstGeom>
            <a:noFill/>
            <a:ln w="76200">
              <a:solidFill>
                <a:schemeClr val="bg2">
                  <a:lumMod val="50000"/>
                </a:schemeClr>
              </a:solidFill>
              <a:round/>
              <a:headEnd/>
              <a:tailEnd/>
            </a:ln>
            <a:effectLst/>
            <a:extLst>
              <a:ext uri="{909E8E84-426E-40DD-AFC4-6F175D3DCCD1}">
                <a14:hiddenFill xmlns:a14="http://schemas.microsoft.com/office/drawing/2010/main">
                  <a:noFill/>
                </a14:hiddenFill>
              </a:ext>
            </a:extLst>
          </p:spPr>
          <p:txBody>
            <a:bodyPr/>
            <a:lstStyle/>
            <a:p>
              <a:endParaRPr lang="zh-CN" altLang="en-US" sz="1013">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8" name="Line 82"/>
            <p:cNvSpPr>
              <a:spLocks noChangeShapeType="1"/>
            </p:cNvSpPr>
            <p:nvPr/>
          </p:nvSpPr>
          <p:spPr bwMode="gray">
            <a:xfrm flipH="1">
              <a:off x="1377" y="2405"/>
              <a:ext cx="523" cy="0"/>
            </a:xfrm>
            <a:prstGeom prst="line">
              <a:avLst/>
            </a:prstGeom>
            <a:noFill/>
            <a:ln w="76200">
              <a:solidFill>
                <a:schemeClr val="bg2">
                  <a:lumMod val="50000"/>
                </a:schemeClr>
              </a:solidFill>
              <a:round/>
              <a:headEnd/>
              <a:tailEnd/>
            </a:ln>
            <a:effectLst/>
            <a:extLst>
              <a:ext uri="{909E8E84-426E-40DD-AFC4-6F175D3DCCD1}">
                <a14:hiddenFill xmlns:a14="http://schemas.microsoft.com/office/drawing/2010/main">
                  <a:noFill/>
                </a14:hiddenFill>
              </a:ext>
            </a:extLst>
          </p:spPr>
          <p:txBody>
            <a:bodyPr/>
            <a:lstStyle/>
            <a:p>
              <a:endParaRPr lang="zh-CN" altLang="en-US" sz="1013">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9" name="Arc 83"/>
            <p:cNvSpPr>
              <a:spLocks/>
            </p:cNvSpPr>
            <p:nvPr/>
          </p:nvSpPr>
          <p:spPr bwMode="gray">
            <a:xfrm rot="5400000">
              <a:off x="815" y="2211"/>
              <a:ext cx="400" cy="769"/>
            </a:xfrm>
            <a:custGeom>
              <a:avLst/>
              <a:gdLst>
                <a:gd name="T0" fmla="*/ 0 w 22794"/>
                <a:gd name="T1" fmla="*/ 0 h 43200"/>
                <a:gd name="T2" fmla="*/ 0 w 22794"/>
                <a:gd name="T3" fmla="*/ 0 h 43200"/>
                <a:gd name="T4" fmla="*/ 0 w 22794"/>
                <a:gd name="T5" fmla="*/ 0 h 43200"/>
                <a:gd name="T6" fmla="*/ 0 60000 65536"/>
                <a:gd name="T7" fmla="*/ 0 60000 65536"/>
                <a:gd name="T8" fmla="*/ 0 60000 65536"/>
              </a:gdLst>
              <a:ahLst/>
              <a:cxnLst>
                <a:cxn ang="T6">
                  <a:pos x="T0" y="T1"/>
                </a:cxn>
                <a:cxn ang="T7">
                  <a:pos x="T2" y="T3"/>
                </a:cxn>
                <a:cxn ang="T8">
                  <a:pos x="T4" y="T5"/>
                </a:cxn>
              </a:cxnLst>
              <a:rect l="0" t="0" r="r" b="b"/>
              <a:pathLst>
                <a:path w="22794" h="43200" fill="none"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path>
                <a:path w="22794" h="43200" stroke="0" extrusionOk="0">
                  <a:moveTo>
                    <a:pt x="749" y="4"/>
                  </a:moveTo>
                  <a:cubicBezTo>
                    <a:pt x="897" y="1"/>
                    <a:pt x="1045" y="-1"/>
                    <a:pt x="1194" y="0"/>
                  </a:cubicBezTo>
                  <a:cubicBezTo>
                    <a:pt x="13123" y="0"/>
                    <a:pt x="22794" y="9670"/>
                    <a:pt x="22794" y="21600"/>
                  </a:cubicBezTo>
                  <a:cubicBezTo>
                    <a:pt x="22794" y="33529"/>
                    <a:pt x="13123" y="43200"/>
                    <a:pt x="1194" y="43200"/>
                  </a:cubicBezTo>
                  <a:cubicBezTo>
                    <a:pt x="795" y="43200"/>
                    <a:pt x="397" y="43188"/>
                    <a:pt x="0" y="43166"/>
                  </a:cubicBezTo>
                  <a:lnTo>
                    <a:pt x="1194" y="21600"/>
                  </a:lnTo>
                  <a:lnTo>
                    <a:pt x="749" y="4"/>
                  </a:lnTo>
                  <a:close/>
                </a:path>
              </a:pathLst>
            </a:custGeom>
            <a:noFill/>
            <a:ln w="76200">
              <a:solidFill>
                <a:schemeClr val="bg2">
                  <a:lumMod val="50000"/>
                </a:schemeClr>
              </a:solidFill>
              <a:round/>
              <a:headEnd/>
              <a:tailEnd/>
            </a:ln>
            <a:effectLst/>
            <a:extLst>
              <a:ext uri="{909E8E84-426E-40DD-AFC4-6F175D3DCCD1}">
                <a14:hiddenFill xmlns:a14="http://schemas.microsoft.com/office/drawing/2010/main">
                  <a:solidFill>
                    <a:srgbClr val="FFFFFF"/>
                  </a:solidFill>
                </a14:hiddenFill>
              </a:ext>
            </a:extLst>
          </p:spPr>
          <p:txBody>
            <a:bodyPr wrap="none" anchor="ctr"/>
            <a:lstStyle/>
            <a:p>
              <a:endParaRPr lang="zh-CN" altLang="en-US" sz="1013">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grpSp>
      <p:sp>
        <p:nvSpPr>
          <p:cNvPr id="110" name="椭圆​​ 3"/>
          <p:cNvSpPr>
            <a:spLocks noChangeArrowheads="1"/>
          </p:cNvSpPr>
          <p:nvPr/>
        </p:nvSpPr>
        <p:spPr bwMode="auto">
          <a:xfrm>
            <a:off x="1910647" y="2542975"/>
            <a:ext cx="810815" cy="810815"/>
          </a:xfrm>
          <a:prstGeom prst="ellipse">
            <a:avLst/>
          </a:prstGeom>
          <a:solidFill>
            <a:schemeClr val="bg1">
              <a:alpha val="50000"/>
            </a:schemeClr>
          </a:solidFill>
          <a:ln>
            <a:noFill/>
          </a:ln>
          <a:effectLst/>
        </p:spPr>
        <p:txBody>
          <a:bodyPr anchor="ctr"/>
          <a:lstStyle/>
          <a:p>
            <a:pPr algn="ctr"/>
            <a:r>
              <a:rPr lang="zh-CN" altLang="en-US" sz="1200" b="1"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团结</a:t>
            </a:r>
            <a:endParaRPr lang="en-US" altLang="zh-CN" sz="1200" b="1"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1" name="椭圆​​ 3"/>
          <p:cNvSpPr>
            <a:spLocks noChangeArrowheads="1"/>
          </p:cNvSpPr>
          <p:nvPr/>
        </p:nvSpPr>
        <p:spPr bwMode="auto">
          <a:xfrm>
            <a:off x="4845536" y="2532259"/>
            <a:ext cx="810816" cy="810815"/>
          </a:xfrm>
          <a:prstGeom prst="ellipse">
            <a:avLst/>
          </a:prstGeom>
          <a:solidFill>
            <a:schemeClr val="bg1">
              <a:alpha val="50000"/>
            </a:schemeClr>
          </a:solidFill>
          <a:ln>
            <a:noFill/>
          </a:ln>
          <a:effectLst/>
        </p:spPr>
        <p:txBody>
          <a:bodyPr anchor="ctr"/>
          <a:lstStyle/>
          <a:p>
            <a:pPr algn="ctr"/>
            <a:r>
              <a:rPr lang="zh-CN" altLang="en-US" sz="1200" b="1"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责任</a:t>
            </a:r>
            <a:endParaRPr lang="en-US" altLang="zh-CN" sz="1200" b="1"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2" name="椭圆​​ 3"/>
          <p:cNvSpPr>
            <a:spLocks noChangeArrowheads="1"/>
          </p:cNvSpPr>
          <p:nvPr/>
        </p:nvSpPr>
        <p:spPr bwMode="auto">
          <a:xfrm>
            <a:off x="3398928" y="2507254"/>
            <a:ext cx="810815" cy="810815"/>
          </a:xfrm>
          <a:prstGeom prst="ellipse">
            <a:avLst/>
          </a:prstGeom>
          <a:solidFill>
            <a:schemeClr val="bg1">
              <a:alpha val="50000"/>
            </a:schemeClr>
          </a:solidFill>
          <a:ln>
            <a:noFill/>
          </a:ln>
          <a:effectLst/>
        </p:spPr>
        <p:txBody>
          <a:bodyPr anchor="ctr"/>
          <a:lstStyle/>
          <a:p>
            <a:pPr algn="ctr"/>
            <a:r>
              <a:rPr lang="zh-CN" altLang="en-US" sz="1200" b="1"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奉献</a:t>
            </a:r>
            <a:endParaRPr lang="en-US" altLang="zh-CN" sz="1200" b="1"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13" name="椭圆​​ 3"/>
          <p:cNvSpPr>
            <a:spLocks noChangeArrowheads="1"/>
          </p:cNvSpPr>
          <p:nvPr/>
        </p:nvSpPr>
        <p:spPr bwMode="auto">
          <a:xfrm>
            <a:off x="6315959" y="2512017"/>
            <a:ext cx="810815" cy="810815"/>
          </a:xfrm>
          <a:prstGeom prst="ellipse">
            <a:avLst/>
          </a:prstGeom>
          <a:solidFill>
            <a:schemeClr val="bg1">
              <a:alpha val="50000"/>
            </a:schemeClr>
          </a:solidFill>
          <a:ln>
            <a:noFill/>
          </a:ln>
          <a:effectLst/>
        </p:spPr>
        <p:txBody>
          <a:bodyPr anchor="ctr"/>
          <a:lstStyle/>
          <a:p>
            <a:pPr algn="ctr"/>
            <a:r>
              <a:rPr lang="zh-CN" altLang="en-US" sz="1200" b="1"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rPr>
              <a:t>精神</a:t>
            </a:r>
            <a:endParaRPr lang="en-US" altLang="zh-CN" sz="1200" b="1" dirty="0">
              <a:solidFill>
                <a:srgbClr val="FFFFFF"/>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Tree>
    <p:extLst>
      <p:ext uri="{BB962C8B-B14F-4D97-AF65-F5344CB8AC3E}">
        <p14:creationId xmlns:p14="http://schemas.microsoft.com/office/powerpoint/2010/main" val="2606128098"/>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par>
                                <p:cTn id="15" presetID="22" presetClass="entr" presetSubtype="8" fill="hold" nodeType="with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wipe(left)">
                                      <p:cBhvr>
                                        <p:cTn id="17" dur="5000"/>
                                        <p:tgtEl>
                                          <p:spTgt spid="100"/>
                                        </p:tgtEl>
                                      </p:cBhvr>
                                    </p:animEffect>
                                  </p:childTnLst>
                                </p:cTn>
                              </p:par>
                              <p:par>
                                <p:cTn id="18" presetID="49" presetClass="entr" presetSubtype="0" decel="100000" fill="hold" grpId="0" nodeType="withEffect">
                                  <p:stCondLst>
                                    <p:cond delay="1000"/>
                                  </p:stCondLst>
                                  <p:childTnLst>
                                    <p:set>
                                      <p:cBhvr>
                                        <p:cTn id="19" dur="1" fill="hold">
                                          <p:stCondLst>
                                            <p:cond delay="0"/>
                                          </p:stCondLst>
                                        </p:cTn>
                                        <p:tgtEl>
                                          <p:spTgt spid="110"/>
                                        </p:tgtEl>
                                        <p:attrNameLst>
                                          <p:attrName>style.visibility</p:attrName>
                                        </p:attrNameLst>
                                      </p:cBhvr>
                                      <p:to>
                                        <p:strVal val="visible"/>
                                      </p:to>
                                    </p:set>
                                    <p:anim calcmode="lin" valueType="num">
                                      <p:cBhvr>
                                        <p:cTn id="20" dur="1000" fill="hold"/>
                                        <p:tgtEl>
                                          <p:spTgt spid="110"/>
                                        </p:tgtEl>
                                        <p:attrNameLst>
                                          <p:attrName>ppt_w</p:attrName>
                                        </p:attrNameLst>
                                      </p:cBhvr>
                                      <p:tavLst>
                                        <p:tav tm="0">
                                          <p:val>
                                            <p:fltVal val="0"/>
                                          </p:val>
                                        </p:tav>
                                        <p:tav tm="100000">
                                          <p:val>
                                            <p:strVal val="#ppt_w"/>
                                          </p:val>
                                        </p:tav>
                                      </p:tavLst>
                                    </p:anim>
                                    <p:anim calcmode="lin" valueType="num">
                                      <p:cBhvr>
                                        <p:cTn id="21" dur="1000" fill="hold"/>
                                        <p:tgtEl>
                                          <p:spTgt spid="110"/>
                                        </p:tgtEl>
                                        <p:attrNameLst>
                                          <p:attrName>ppt_h</p:attrName>
                                        </p:attrNameLst>
                                      </p:cBhvr>
                                      <p:tavLst>
                                        <p:tav tm="0">
                                          <p:val>
                                            <p:fltVal val="0"/>
                                          </p:val>
                                        </p:tav>
                                        <p:tav tm="100000">
                                          <p:val>
                                            <p:strVal val="#ppt_h"/>
                                          </p:val>
                                        </p:tav>
                                      </p:tavLst>
                                    </p:anim>
                                    <p:anim calcmode="lin" valueType="num">
                                      <p:cBhvr>
                                        <p:cTn id="22" dur="1000" fill="hold"/>
                                        <p:tgtEl>
                                          <p:spTgt spid="110"/>
                                        </p:tgtEl>
                                        <p:attrNameLst>
                                          <p:attrName>style.rotation</p:attrName>
                                        </p:attrNameLst>
                                      </p:cBhvr>
                                      <p:tavLst>
                                        <p:tav tm="0">
                                          <p:val>
                                            <p:fltVal val="360"/>
                                          </p:val>
                                        </p:tav>
                                        <p:tav tm="100000">
                                          <p:val>
                                            <p:fltVal val="0"/>
                                          </p:val>
                                        </p:tav>
                                      </p:tavLst>
                                    </p:anim>
                                    <p:animEffect transition="in" filter="fade">
                                      <p:cBhvr>
                                        <p:cTn id="23" dur="1000"/>
                                        <p:tgtEl>
                                          <p:spTgt spid="110"/>
                                        </p:tgtEl>
                                      </p:cBhvr>
                                    </p:animEffect>
                                  </p:childTnLst>
                                </p:cTn>
                              </p:par>
                              <p:par>
                                <p:cTn id="24" presetID="49" presetClass="entr" presetSubtype="0" decel="100000" fill="hold" grpId="0" nodeType="withEffect">
                                  <p:stCondLst>
                                    <p:cond delay="2000"/>
                                  </p:stCondLst>
                                  <p:childTnLst>
                                    <p:set>
                                      <p:cBhvr>
                                        <p:cTn id="25" dur="1" fill="hold">
                                          <p:stCondLst>
                                            <p:cond delay="0"/>
                                          </p:stCondLst>
                                        </p:cTn>
                                        <p:tgtEl>
                                          <p:spTgt spid="112"/>
                                        </p:tgtEl>
                                        <p:attrNameLst>
                                          <p:attrName>style.visibility</p:attrName>
                                        </p:attrNameLst>
                                      </p:cBhvr>
                                      <p:to>
                                        <p:strVal val="visible"/>
                                      </p:to>
                                    </p:set>
                                    <p:anim calcmode="lin" valueType="num">
                                      <p:cBhvr>
                                        <p:cTn id="26" dur="1000" fill="hold"/>
                                        <p:tgtEl>
                                          <p:spTgt spid="112"/>
                                        </p:tgtEl>
                                        <p:attrNameLst>
                                          <p:attrName>ppt_w</p:attrName>
                                        </p:attrNameLst>
                                      </p:cBhvr>
                                      <p:tavLst>
                                        <p:tav tm="0">
                                          <p:val>
                                            <p:fltVal val="0"/>
                                          </p:val>
                                        </p:tav>
                                        <p:tav tm="100000">
                                          <p:val>
                                            <p:strVal val="#ppt_w"/>
                                          </p:val>
                                        </p:tav>
                                      </p:tavLst>
                                    </p:anim>
                                    <p:anim calcmode="lin" valueType="num">
                                      <p:cBhvr>
                                        <p:cTn id="27" dur="1000" fill="hold"/>
                                        <p:tgtEl>
                                          <p:spTgt spid="112"/>
                                        </p:tgtEl>
                                        <p:attrNameLst>
                                          <p:attrName>ppt_h</p:attrName>
                                        </p:attrNameLst>
                                      </p:cBhvr>
                                      <p:tavLst>
                                        <p:tav tm="0">
                                          <p:val>
                                            <p:fltVal val="0"/>
                                          </p:val>
                                        </p:tav>
                                        <p:tav tm="100000">
                                          <p:val>
                                            <p:strVal val="#ppt_h"/>
                                          </p:val>
                                        </p:tav>
                                      </p:tavLst>
                                    </p:anim>
                                    <p:anim calcmode="lin" valueType="num">
                                      <p:cBhvr>
                                        <p:cTn id="28" dur="1000" fill="hold"/>
                                        <p:tgtEl>
                                          <p:spTgt spid="112"/>
                                        </p:tgtEl>
                                        <p:attrNameLst>
                                          <p:attrName>style.rotation</p:attrName>
                                        </p:attrNameLst>
                                      </p:cBhvr>
                                      <p:tavLst>
                                        <p:tav tm="0">
                                          <p:val>
                                            <p:fltVal val="360"/>
                                          </p:val>
                                        </p:tav>
                                        <p:tav tm="100000">
                                          <p:val>
                                            <p:fltVal val="0"/>
                                          </p:val>
                                        </p:tav>
                                      </p:tavLst>
                                    </p:anim>
                                    <p:animEffect transition="in" filter="fade">
                                      <p:cBhvr>
                                        <p:cTn id="29" dur="1000"/>
                                        <p:tgtEl>
                                          <p:spTgt spid="112"/>
                                        </p:tgtEl>
                                      </p:cBhvr>
                                    </p:animEffect>
                                  </p:childTnLst>
                                </p:cTn>
                              </p:par>
                              <p:par>
                                <p:cTn id="30" presetID="49" presetClass="entr" presetSubtype="0" decel="100000" fill="hold" grpId="0" nodeType="withEffect">
                                  <p:stCondLst>
                                    <p:cond delay="3000"/>
                                  </p:stCondLst>
                                  <p:childTnLst>
                                    <p:set>
                                      <p:cBhvr>
                                        <p:cTn id="31" dur="1" fill="hold">
                                          <p:stCondLst>
                                            <p:cond delay="0"/>
                                          </p:stCondLst>
                                        </p:cTn>
                                        <p:tgtEl>
                                          <p:spTgt spid="111"/>
                                        </p:tgtEl>
                                        <p:attrNameLst>
                                          <p:attrName>style.visibility</p:attrName>
                                        </p:attrNameLst>
                                      </p:cBhvr>
                                      <p:to>
                                        <p:strVal val="visible"/>
                                      </p:to>
                                    </p:set>
                                    <p:anim calcmode="lin" valueType="num">
                                      <p:cBhvr>
                                        <p:cTn id="32" dur="1000" fill="hold"/>
                                        <p:tgtEl>
                                          <p:spTgt spid="111"/>
                                        </p:tgtEl>
                                        <p:attrNameLst>
                                          <p:attrName>ppt_w</p:attrName>
                                        </p:attrNameLst>
                                      </p:cBhvr>
                                      <p:tavLst>
                                        <p:tav tm="0">
                                          <p:val>
                                            <p:fltVal val="0"/>
                                          </p:val>
                                        </p:tav>
                                        <p:tav tm="100000">
                                          <p:val>
                                            <p:strVal val="#ppt_w"/>
                                          </p:val>
                                        </p:tav>
                                      </p:tavLst>
                                    </p:anim>
                                    <p:anim calcmode="lin" valueType="num">
                                      <p:cBhvr>
                                        <p:cTn id="33" dur="1000" fill="hold"/>
                                        <p:tgtEl>
                                          <p:spTgt spid="111"/>
                                        </p:tgtEl>
                                        <p:attrNameLst>
                                          <p:attrName>ppt_h</p:attrName>
                                        </p:attrNameLst>
                                      </p:cBhvr>
                                      <p:tavLst>
                                        <p:tav tm="0">
                                          <p:val>
                                            <p:fltVal val="0"/>
                                          </p:val>
                                        </p:tav>
                                        <p:tav tm="100000">
                                          <p:val>
                                            <p:strVal val="#ppt_h"/>
                                          </p:val>
                                        </p:tav>
                                      </p:tavLst>
                                    </p:anim>
                                    <p:anim calcmode="lin" valueType="num">
                                      <p:cBhvr>
                                        <p:cTn id="34" dur="1000" fill="hold"/>
                                        <p:tgtEl>
                                          <p:spTgt spid="111"/>
                                        </p:tgtEl>
                                        <p:attrNameLst>
                                          <p:attrName>style.rotation</p:attrName>
                                        </p:attrNameLst>
                                      </p:cBhvr>
                                      <p:tavLst>
                                        <p:tav tm="0">
                                          <p:val>
                                            <p:fltVal val="360"/>
                                          </p:val>
                                        </p:tav>
                                        <p:tav tm="100000">
                                          <p:val>
                                            <p:fltVal val="0"/>
                                          </p:val>
                                        </p:tav>
                                      </p:tavLst>
                                    </p:anim>
                                    <p:animEffect transition="in" filter="fade">
                                      <p:cBhvr>
                                        <p:cTn id="35" dur="1000"/>
                                        <p:tgtEl>
                                          <p:spTgt spid="111"/>
                                        </p:tgtEl>
                                      </p:cBhvr>
                                    </p:animEffect>
                                  </p:childTnLst>
                                </p:cTn>
                              </p:par>
                              <p:par>
                                <p:cTn id="36" presetID="49" presetClass="entr" presetSubtype="0" decel="100000" fill="hold" grpId="0" nodeType="withEffect">
                                  <p:stCondLst>
                                    <p:cond delay="4000"/>
                                  </p:stCondLst>
                                  <p:childTnLst>
                                    <p:set>
                                      <p:cBhvr>
                                        <p:cTn id="37" dur="1" fill="hold">
                                          <p:stCondLst>
                                            <p:cond delay="0"/>
                                          </p:stCondLst>
                                        </p:cTn>
                                        <p:tgtEl>
                                          <p:spTgt spid="113"/>
                                        </p:tgtEl>
                                        <p:attrNameLst>
                                          <p:attrName>style.visibility</p:attrName>
                                        </p:attrNameLst>
                                      </p:cBhvr>
                                      <p:to>
                                        <p:strVal val="visible"/>
                                      </p:to>
                                    </p:set>
                                    <p:anim calcmode="lin" valueType="num">
                                      <p:cBhvr>
                                        <p:cTn id="38" dur="1000" fill="hold"/>
                                        <p:tgtEl>
                                          <p:spTgt spid="113"/>
                                        </p:tgtEl>
                                        <p:attrNameLst>
                                          <p:attrName>ppt_w</p:attrName>
                                        </p:attrNameLst>
                                      </p:cBhvr>
                                      <p:tavLst>
                                        <p:tav tm="0">
                                          <p:val>
                                            <p:fltVal val="0"/>
                                          </p:val>
                                        </p:tav>
                                        <p:tav tm="100000">
                                          <p:val>
                                            <p:strVal val="#ppt_w"/>
                                          </p:val>
                                        </p:tav>
                                      </p:tavLst>
                                    </p:anim>
                                    <p:anim calcmode="lin" valueType="num">
                                      <p:cBhvr>
                                        <p:cTn id="39" dur="1000" fill="hold"/>
                                        <p:tgtEl>
                                          <p:spTgt spid="113"/>
                                        </p:tgtEl>
                                        <p:attrNameLst>
                                          <p:attrName>ppt_h</p:attrName>
                                        </p:attrNameLst>
                                      </p:cBhvr>
                                      <p:tavLst>
                                        <p:tav tm="0">
                                          <p:val>
                                            <p:fltVal val="0"/>
                                          </p:val>
                                        </p:tav>
                                        <p:tav tm="100000">
                                          <p:val>
                                            <p:strVal val="#ppt_h"/>
                                          </p:val>
                                        </p:tav>
                                      </p:tavLst>
                                    </p:anim>
                                    <p:anim calcmode="lin" valueType="num">
                                      <p:cBhvr>
                                        <p:cTn id="40" dur="1000" fill="hold"/>
                                        <p:tgtEl>
                                          <p:spTgt spid="113"/>
                                        </p:tgtEl>
                                        <p:attrNameLst>
                                          <p:attrName>style.rotation</p:attrName>
                                        </p:attrNameLst>
                                      </p:cBhvr>
                                      <p:tavLst>
                                        <p:tav tm="0">
                                          <p:val>
                                            <p:fltVal val="360"/>
                                          </p:val>
                                        </p:tav>
                                        <p:tav tm="100000">
                                          <p:val>
                                            <p:fltVal val="0"/>
                                          </p:val>
                                        </p:tav>
                                      </p:tavLst>
                                    </p:anim>
                                    <p:animEffect transition="in" filter="fade">
                                      <p:cBhvr>
                                        <p:cTn id="41" dur="1000"/>
                                        <p:tgtEl>
                                          <p:spTgt spid="113"/>
                                        </p:tgtEl>
                                      </p:cBhvr>
                                    </p:animEffect>
                                  </p:childTnLst>
                                </p:cTn>
                              </p:par>
                            </p:childTnLst>
                          </p:cTn>
                        </p:par>
                        <p:par>
                          <p:cTn id="42" fill="hold">
                            <p:stCondLst>
                              <p:cond delay="5000"/>
                            </p:stCondLst>
                            <p:childTnLst>
                              <p:par>
                                <p:cTn id="43" presetID="22" presetClass="entr" presetSubtype="1" fill="hold" nodeType="afterEffect">
                                  <p:stCondLst>
                                    <p:cond delay="0"/>
                                  </p:stCondLst>
                                  <p:childTnLst>
                                    <p:set>
                                      <p:cBhvr>
                                        <p:cTn id="44" dur="1" fill="hold">
                                          <p:stCondLst>
                                            <p:cond delay="0"/>
                                          </p:stCondLst>
                                        </p:cTn>
                                        <p:tgtEl>
                                          <p:spTgt spid="84"/>
                                        </p:tgtEl>
                                        <p:attrNameLst>
                                          <p:attrName>style.visibility</p:attrName>
                                        </p:attrNameLst>
                                      </p:cBhvr>
                                      <p:to>
                                        <p:strVal val="visible"/>
                                      </p:to>
                                    </p:set>
                                    <p:animEffect transition="in" filter="wipe(up)">
                                      <p:cBhvr>
                                        <p:cTn id="45" dur="500"/>
                                        <p:tgtEl>
                                          <p:spTgt spid="84"/>
                                        </p:tgtEl>
                                      </p:cBhvr>
                                    </p:animEffect>
                                  </p:childTnLst>
                                </p:cTn>
                              </p:par>
                            </p:childTnLst>
                          </p:cTn>
                        </p:par>
                        <p:par>
                          <p:cTn id="46" fill="hold">
                            <p:stCondLst>
                              <p:cond delay="5500"/>
                            </p:stCondLst>
                            <p:childTnLst>
                              <p:par>
                                <p:cTn id="47" presetID="22" presetClass="entr" presetSubtype="4" fill="hold" nodeType="afterEffect">
                                  <p:stCondLst>
                                    <p:cond delay="0"/>
                                  </p:stCondLst>
                                  <p:childTnLst>
                                    <p:set>
                                      <p:cBhvr>
                                        <p:cTn id="48" dur="1" fill="hold">
                                          <p:stCondLst>
                                            <p:cond delay="0"/>
                                          </p:stCondLst>
                                        </p:cTn>
                                        <p:tgtEl>
                                          <p:spTgt spid="92"/>
                                        </p:tgtEl>
                                        <p:attrNameLst>
                                          <p:attrName>style.visibility</p:attrName>
                                        </p:attrNameLst>
                                      </p:cBhvr>
                                      <p:to>
                                        <p:strVal val="visible"/>
                                      </p:to>
                                    </p:set>
                                    <p:animEffect transition="in" filter="wipe(down)">
                                      <p:cBhvr>
                                        <p:cTn id="49" dur="500"/>
                                        <p:tgtEl>
                                          <p:spTgt spid="92"/>
                                        </p:tgtEl>
                                      </p:cBhvr>
                                    </p:animEffect>
                                  </p:childTnLst>
                                </p:cTn>
                              </p:par>
                            </p:childTnLst>
                          </p:cTn>
                        </p:par>
                        <p:par>
                          <p:cTn id="50" fill="hold">
                            <p:stCondLst>
                              <p:cond delay="6000"/>
                            </p:stCondLst>
                            <p:childTnLst>
                              <p:par>
                                <p:cTn id="51" presetID="22" presetClass="entr" presetSubtype="1" fill="hold" nodeType="after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wipe(up)">
                                      <p:cBhvr>
                                        <p:cTn id="53" dur="500"/>
                                        <p:tgtEl>
                                          <p:spTgt spid="96"/>
                                        </p:tgtEl>
                                      </p:cBhvr>
                                    </p:animEffect>
                                  </p:childTnLst>
                                </p:cTn>
                              </p:par>
                            </p:childTnLst>
                          </p:cTn>
                        </p:par>
                        <p:par>
                          <p:cTn id="54" fill="hold">
                            <p:stCondLst>
                              <p:cond delay="6500"/>
                            </p:stCondLst>
                            <p:childTnLst>
                              <p:par>
                                <p:cTn id="55" presetID="22" presetClass="entr" presetSubtype="4" fill="hold" nodeType="afterEffect">
                                  <p:stCondLst>
                                    <p:cond delay="0"/>
                                  </p:stCondLst>
                                  <p:childTnLst>
                                    <p:set>
                                      <p:cBhvr>
                                        <p:cTn id="56" dur="1" fill="hold">
                                          <p:stCondLst>
                                            <p:cond delay="0"/>
                                          </p:stCondLst>
                                        </p:cTn>
                                        <p:tgtEl>
                                          <p:spTgt spid="88"/>
                                        </p:tgtEl>
                                        <p:attrNameLst>
                                          <p:attrName>style.visibility</p:attrName>
                                        </p:attrNameLst>
                                      </p:cBhvr>
                                      <p:to>
                                        <p:strVal val="visible"/>
                                      </p:to>
                                    </p:set>
                                    <p:animEffect transition="in" filter="wipe(down)">
                                      <p:cBhvr>
                                        <p:cTn id="57"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110" grpId="0" animBg="1"/>
      <p:bldP spid="111" grpId="0" animBg="1"/>
      <p:bldP spid="112" grpId="0" animBg="1"/>
      <p:bldP spid="11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cxnSp>
        <p:nvCxnSpPr>
          <p:cNvPr id="84" name="Straight Connector 13"/>
          <p:cNvCxnSpPr/>
          <p:nvPr/>
        </p:nvCxnSpPr>
        <p:spPr>
          <a:xfrm rot="16200000" flipH="1">
            <a:off x="2857488" y="2928940"/>
            <a:ext cx="3429026" cy="2"/>
          </a:xfrm>
          <a:prstGeom prst="line">
            <a:avLst/>
          </a:prstGeom>
          <a:noFill/>
          <a:ln w="12700" cap="flat" cmpd="sng" algn="ctr">
            <a:solidFill>
              <a:schemeClr val="bg1">
                <a:alpha val="50000"/>
              </a:schemeClr>
            </a:solidFill>
            <a:prstDash val="sysDot"/>
          </a:ln>
          <a:effectLst/>
        </p:spPr>
      </p:cxnSp>
      <p:grpSp>
        <p:nvGrpSpPr>
          <p:cNvPr id="85" name="Group 17"/>
          <p:cNvGrpSpPr/>
          <p:nvPr/>
        </p:nvGrpSpPr>
        <p:grpSpPr>
          <a:xfrm>
            <a:off x="4786314" y="1643056"/>
            <a:ext cx="3357586" cy="3000396"/>
            <a:chOff x="4786314" y="1643056"/>
            <a:chExt cx="3357586" cy="3000396"/>
          </a:xfrm>
        </p:grpSpPr>
        <p:sp>
          <p:nvSpPr>
            <p:cNvPr id="86" name="Rectangle 15"/>
            <p:cNvSpPr/>
            <p:nvPr/>
          </p:nvSpPr>
          <p:spPr>
            <a:xfrm>
              <a:off x="4857752" y="2928940"/>
              <a:ext cx="3286148" cy="1714512"/>
            </a:xfrm>
            <a:prstGeom prst="rect">
              <a:avLst/>
            </a:prstGeom>
            <a:blipFill>
              <a:blip r:embed="rId2"/>
              <a:srcRect/>
              <a:stretch>
                <a:fillRect l="-10668" r="-10668"/>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nvGrpSpPr>
            <p:cNvPr id="87" name="Group 16"/>
            <p:cNvGrpSpPr/>
            <p:nvPr/>
          </p:nvGrpSpPr>
          <p:grpSpPr>
            <a:xfrm>
              <a:off x="4786314" y="1643056"/>
              <a:ext cx="3357586" cy="1095854"/>
              <a:chOff x="4786314" y="1643056"/>
              <a:chExt cx="3357586" cy="1095854"/>
            </a:xfrm>
          </p:grpSpPr>
          <p:sp>
            <p:nvSpPr>
              <p:cNvPr id="88" name="Rectangle 19"/>
              <p:cNvSpPr/>
              <p:nvPr/>
            </p:nvSpPr>
            <p:spPr>
              <a:xfrm>
                <a:off x="4786314" y="2000246"/>
                <a:ext cx="3357586" cy="738664"/>
              </a:xfrm>
              <a:prstGeom prst="rect">
                <a:avLst/>
              </a:prstGeom>
              <a:solidFill>
                <a:schemeClr val="bg1">
                  <a:lumMod val="95000"/>
                  <a:alpha val="50000"/>
                </a:schemeClr>
              </a:solidFill>
              <a:ln>
                <a:solidFill>
                  <a:schemeClr val="bg1">
                    <a:alpha val="50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此处添加详细文本描述，建议与标题相关并符合整体语言风格，语言描述尽量简洁生动。尽量将每页幻灯片的字数控制在</a:t>
                </a:r>
                <a:r>
                  <a:rPr kumimoji="0" lang="en-US" altLang="zh-CN" sz="105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200</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字以内，据统计每页幻灯片的最好控制在</a:t>
                </a:r>
                <a:r>
                  <a:rPr kumimoji="0" lang="en-US" altLang="zh-CN" sz="105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5</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分钟之内。</a:t>
                </a:r>
              </a:p>
            </p:txBody>
          </p:sp>
          <p:sp>
            <p:nvSpPr>
              <p:cNvPr id="89" name="Rectangle 20"/>
              <p:cNvSpPr/>
              <p:nvPr/>
            </p:nvSpPr>
            <p:spPr>
              <a:xfrm>
                <a:off x="4786314" y="1643056"/>
                <a:ext cx="1223412" cy="30008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添加标题内容</a:t>
                </a:r>
                <a:endParaRPr kumimoji="0" lang="en-US"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endParaRPr>
              </a:p>
            </p:txBody>
          </p:sp>
        </p:grpSp>
      </p:grpSp>
      <p:grpSp>
        <p:nvGrpSpPr>
          <p:cNvPr id="90" name="Group 16"/>
          <p:cNvGrpSpPr/>
          <p:nvPr/>
        </p:nvGrpSpPr>
        <p:grpSpPr>
          <a:xfrm>
            <a:off x="928662" y="1214428"/>
            <a:ext cx="3357586" cy="2953242"/>
            <a:chOff x="928662" y="1214428"/>
            <a:chExt cx="3357586" cy="2953242"/>
          </a:xfrm>
        </p:grpSpPr>
        <p:sp>
          <p:nvSpPr>
            <p:cNvPr id="91" name="Rectangle 14"/>
            <p:cNvSpPr/>
            <p:nvPr/>
          </p:nvSpPr>
          <p:spPr>
            <a:xfrm>
              <a:off x="1000100" y="1214428"/>
              <a:ext cx="3284113" cy="1714512"/>
            </a:xfrm>
            <a:prstGeom prst="rect">
              <a:avLst/>
            </a:prstGeom>
            <a:blipFill>
              <a:blip r:embed="rId3" cstate="print"/>
              <a:srcRect/>
              <a:stretch>
                <a:fillRect l="-54413" r="-54413"/>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50" b="0" i="0" u="none" strike="noStrike" kern="0" cap="none" spc="0" normalizeH="0" baseline="0" noProof="0">
                <a:ln>
                  <a:noFill/>
                </a:ln>
                <a:solidFill>
                  <a:sysClr val="window" lastClr="FFFFFF"/>
                </a:solidFill>
                <a:effectLst/>
                <a:uLnTx/>
                <a:uFillTx/>
                <a:latin typeface="微软雅黑" pitchFamily="34" charset="-122"/>
                <a:ea typeface="微软雅黑" pitchFamily="34" charset="-122"/>
              </a:endParaRPr>
            </a:p>
          </p:txBody>
        </p:sp>
        <p:grpSp>
          <p:nvGrpSpPr>
            <p:cNvPr id="92" name="Group 17"/>
            <p:cNvGrpSpPr/>
            <p:nvPr/>
          </p:nvGrpSpPr>
          <p:grpSpPr>
            <a:xfrm>
              <a:off x="928662" y="3071816"/>
              <a:ext cx="3357586" cy="1095854"/>
              <a:chOff x="928662" y="3071816"/>
              <a:chExt cx="3357586" cy="1095854"/>
            </a:xfrm>
          </p:grpSpPr>
          <p:sp>
            <p:nvSpPr>
              <p:cNvPr id="93" name="Rectangle 21"/>
              <p:cNvSpPr/>
              <p:nvPr/>
            </p:nvSpPr>
            <p:spPr>
              <a:xfrm>
                <a:off x="928662" y="3429006"/>
                <a:ext cx="3357586" cy="738664"/>
              </a:xfrm>
              <a:prstGeom prst="rect">
                <a:avLst/>
              </a:prstGeom>
              <a:solidFill>
                <a:schemeClr val="bg1">
                  <a:lumMod val="95000"/>
                  <a:alpha val="50000"/>
                </a:schemeClr>
              </a:solidFill>
              <a:ln>
                <a:solidFill>
                  <a:schemeClr val="bg1">
                    <a:alpha val="50000"/>
                  </a:schemeClr>
                </a:solidFill>
              </a:ln>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此处添加详细文本描述，建议与标题相关并符合整体语言风格，语言描述尽量简洁生动。尽量将每页幻灯片的字数控制在</a:t>
                </a:r>
                <a:r>
                  <a:rPr kumimoji="0" lang="en-US" altLang="zh-CN" sz="105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200</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字以内，据统计每页幻灯片的最好控制在</a:t>
                </a:r>
                <a:r>
                  <a:rPr kumimoji="0" lang="en-US" altLang="zh-CN" sz="105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5</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分钟之内。</a:t>
                </a:r>
              </a:p>
            </p:txBody>
          </p:sp>
          <p:sp>
            <p:nvSpPr>
              <p:cNvPr id="94" name="Rectangle 22"/>
              <p:cNvSpPr/>
              <p:nvPr/>
            </p:nvSpPr>
            <p:spPr>
              <a:xfrm>
                <a:off x="928662" y="3071816"/>
                <a:ext cx="1223412" cy="300082"/>
              </a:xfrm>
              <a:prstGeom prst="rect">
                <a:avLst/>
              </a:prstGeom>
            </p:spPr>
            <p:txBody>
              <a:bodyPr wrap="non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添加标题内容</a:t>
                </a:r>
                <a:endParaRPr kumimoji="0" lang="en-US"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endParaRPr>
              </a:p>
            </p:txBody>
          </p:sp>
        </p:grpSp>
      </p:grpSp>
    </p:spTree>
    <p:extLst>
      <p:ext uri="{BB962C8B-B14F-4D97-AF65-F5344CB8AC3E}">
        <p14:creationId xmlns:p14="http://schemas.microsoft.com/office/powerpoint/2010/main" val="93421426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2" presetClass="entr" presetSubtype="1" fill="hold" nodeType="afterEffect">
                                  <p:stCondLst>
                                    <p:cond delay="0"/>
                                  </p:stCondLst>
                                  <p:childTnLst>
                                    <p:set>
                                      <p:cBhvr>
                                        <p:cTn id="17" dur="1" fill="hold">
                                          <p:stCondLst>
                                            <p:cond delay="0"/>
                                          </p:stCondLst>
                                        </p:cTn>
                                        <p:tgtEl>
                                          <p:spTgt spid="90"/>
                                        </p:tgtEl>
                                        <p:attrNameLst>
                                          <p:attrName>style.visibility</p:attrName>
                                        </p:attrNameLst>
                                      </p:cBhvr>
                                      <p:to>
                                        <p:strVal val="visible"/>
                                      </p:to>
                                    </p:set>
                                    <p:animEffect transition="in" filter="slide(fromTop)">
                                      <p:cBhvr>
                                        <p:cTn id="18" dur="500"/>
                                        <p:tgtEl>
                                          <p:spTgt spid="90"/>
                                        </p:tgtEl>
                                      </p:cBhvr>
                                    </p:animEffect>
                                  </p:childTnLst>
                                </p:cTn>
                              </p:par>
                            </p:childTnLst>
                          </p:cTn>
                        </p:par>
                        <p:par>
                          <p:cTn id="19" fill="hold">
                            <p:stCondLst>
                              <p:cond delay="1500"/>
                            </p:stCondLst>
                            <p:childTnLst>
                              <p:par>
                                <p:cTn id="20" presetID="12" presetClass="entr" presetSubtype="1" fill="hold" nodeType="afterEffect">
                                  <p:stCondLst>
                                    <p:cond delay="0"/>
                                  </p:stCondLst>
                                  <p:childTnLst>
                                    <p:set>
                                      <p:cBhvr>
                                        <p:cTn id="21" dur="1" fill="hold">
                                          <p:stCondLst>
                                            <p:cond delay="0"/>
                                          </p:stCondLst>
                                        </p:cTn>
                                        <p:tgtEl>
                                          <p:spTgt spid="84"/>
                                        </p:tgtEl>
                                        <p:attrNameLst>
                                          <p:attrName>style.visibility</p:attrName>
                                        </p:attrNameLst>
                                      </p:cBhvr>
                                      <p:to>
                                        <p:strVal val="visible"/>
                                      </p:to>
                                    </p:set>
                                    <p:animEffect transition="in" filter="slide(fromTop)">
                                      <p:cBhvr>
                                        <p:cTn id="22" dur="500"/>
                                        <p:tgtEl>
                                          <p:spTgt spid="84"/>
                                        </p:tgtEl>
                                      </p:cBhvr>
                                    </p:animEffect>
                                  </p:childTnLst>
                                </p:cTn>
                              </p:par>
                            </p:childTnLst>
                          </p:cTn>
                        </p:par>
                        <p:par>
                          <p:cTn id="23" fill="hold">
                            <p:stCondLst>
                              <p:cond delay="2000"/>
                            </p:stCondLst>
                            <p:childTnLst>
                              <p:par>
                                <p:cTn id="24" presetID="12" presetClass="entr" presetSubtype="1" fill="hold" nodeType="afterEffect">
                                  <p:stCondLst>
                                    <p:cond delay="0"/>
                                  </p:stCondLst>
                                  <p:childTnLst>
                                    <p:set>
                                      <p:cBhvr>
                                        <p:cTn id="25" dur="1" fill="hold">
                                          <p:stCondLst>
                                            <p:cond delay="0"/>
                                          </p:stCondLst>
                                        </p:cTn>
                                        <p:tgtEl>
                                          <p:spTgt spid="85"/>
                                        </p:tgtEl>
                                        <p:attrNameLst>
                                          <p:attrName>style.visibility</p:attrName>
                                        </p:attrNameLst>
                                      </p:cBhvr>
                                      <p:to>
                                        <p:strVal val="visible"/>
                                      </p:to>
                                    </p:set>
                                    <p:animEffect transition="in" filter="slide(fromTop)">
                                      <p:cBhvr>
                                        <p:cTn id="26" dur="500"/>
                                        <p:tgtEl>
                                          <p:spTgt spid="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3FCCE2-C95B-4436-87A6-D80E86F5051A}"/>
              </a:ext>
            </a:extLst>
          </p:cNvPr>
          <p:cNvSpPr>
            <a:spLocks noGrp="1"/>
          </p:cNvSpPr>
          <p:nvPr>
            <p:ph type="title"/>
          </p:nvPr>
        </p:nvSpPr>
        <p:spPr>
          <a:xfrm>
            <a:off x="1930400" y="596052"/>
            <a:ext cx="6584950" cy="671963"/>
          </a:xfrm>
        </p:spPr>
        <p:txBody>
          <a:bodyPr/>
          <a:lstStyle/>
          <a:p>
            <a:r>
              <a:rPr lang="en-US" altLang="zh-CN" dirty="0">
                <a:solidFill>
                  <a:schemeClr val="bg1"/>
                </a:solidFill>
              </a:rPr>
              <a:t>Wink——</a:t>
            </a:r>
            <a:r>
              <a:rPr lang="zh-CN" altLang="en-US" dirty="0">
                <a:solidFill>
                  <a:schemeClr val="bg1"/>
                </a:solidFill>
              </a:rPr>
              <a:t>新闻分享</a:t>
            </a:r>
            <a:r>
              <a:rPr lang="en-US" altLang="zh-CN" dirty="0">
                <a:solidFill>
                  <a:schemeClr val="bg1"/>
                </a:solidFill>
              </a:rPr>
              <a:t>APP</a:t>
            </a:r>
            <a:endParaRPr lang="zh-CN" altLang="en-US" dirty="0">
              <a:solidFill>
                <a:schemeClr val="bg1"/>
              </a:solidFill>
            </a:endParaRPr>
          </a:p>
        </p:txBody>
      </p:sp>
      <p:pic>
        <p:nvPicPr>
          <p:cNvPr id="5" name="内容占位符 4">
            <a:extLst>
              <a:ext uri="{FF2B5EF4-FFF2-40B4-BE49-F238E27FC236}">
                <a16:creationId xmlns:a16="http://schemas.microsoft.com/office/drawing/2014/main" id="{76F0E3AA-5E2F-4100-86A0-3034B0C4E9F3}"/>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436525" y="331164"/>
            <a:ext cx="1107795" cy="1104439"/>
          </a:xfrm>
        </p:spPr>
      </p:pic>
      <p:sp>
        <p:nvSpPr>
          <p:cNvPr id="6" name="文本框 5">
            <a:extLst>
              <a:ext uri="{FF2B5EF4-FFF2-40B4-BE49-F238E27FC236}">
                <a16:creationId xmlns:a16="http://schemas.microsoft.com/office/drawing/2014/main" id="{0041274C-12C9-47D0-91BD-63E69325ED6A}"/>
              </a:ext>
            </a:extLst>
          </p:cNvPr>
          <p:cNvSpPr txBox="1"/>
          <p:nvPr/>
        </p:nvSpPr>
        <p:spPr>
          <a:xfrm>
            <a:off x="4134623" y="2128612"/>
            <a:ext cx="914400" cy="914400"/>
          </a:xfrm>
          <a:prstGeom prst="rect">
            <a:avLst/>
          </a:prstGeom>
          <a:noFill/>
        </p:spPr>
        <p:txBody>
          <a:bodyPr wrap="square" rtlCol="0">
            <a:spAutoFit/>
          </a:bodyPr>
          <a:lstStyle/>
          <a:p>
            <a:endParaRPr lang="zh-CN" altLang="en-US" dirty="0"/>
          </a:p>
        </p:txBody>
      </p:sp>
      <p:sp>
        <p:nvSpPr>
          <p:cNvPr id="8" name="文本框 7">
            <a:extLst>
              <a:ext uri="{FF2B5EF4-FFF2-40B4-BE49-F238E27FC236}">
                <a16:creationId xmlns:a16="http://schemas.microsoft.com/office/drawing/2014/main" id="{211DB449-41E6-4B1F-A7B3-9BA608D9658B}"/>
              </a:ext>
            </a:extLst>
          </p:cNvPr>
          <p:cNvSpPr txBox="1"/>
          <p:nvPr/>
        </p:nvSpPr>
        <p:spPr>
          <a:xfrm>
            <a:off x="2175640" y="1537136"/>
            <a:ext cx="914400" cy="369332"/>
          </a:xfrm>
          <a:prstGeom prst="rect">
            <a:avLst/>
          </a:prstGeom>
          <a:noFill/>
        </p:spPr>
        <p:txBody>
          <a:bodyPr wrap="square" rtlCol="0">
            <a:spAutoFit/>
          </a:bodyPr>
          <a:lstStyle/>
          <a:p>
            <a:r>
              <a:rPr lang="zh-CN" altLang="en-US" sz="1800" dirty="0">
                <a:solidFill>
                  <a:schemeClr val="bg1"/>
                </a:solidFill>
              </a:rPr>
              <a:t>新闻</a:t>
            </a:r>
            <a:endParaRPr lang="zh-CN" altLang="en-US" dirty="0">
              <a:solidFill>
                <a:schemeClr val="bg1"/>
              </a:solidFill>
            </a:endParaRPr>
          </a:p>
        </p:txBody>
      </p:sp>
      <p:sp>
        <p:nvSpPr>
          <p:cNvPr id="9" name="文本框 8">
            <a:extLst>
              <a:ext uri="{FF2B5EF4-FFF2-40B4-BE49-F238E27FC236}">
                <a16:creationId xmlns:a16="http://schemas.microsoft.com/office/drawing/2014/main" id="{6FA6DDC5-3A67-4E57-B5DB-02DCB47A1748}"/>
              </a:ext>
            </a:extLst>
          </p:cNvPr>
          <p:cNvSpPr txBox="1"/>
          <p:nvPr/>
        </p:nvSpPr>
        <p:spPr>
          <a:xfrm>
            <a:off x="3619623" y="1540521"/>
            <a:ext cx="914400" cy="369332"/>
          </a:xfrm>
          <a:prstGeom prst="rect">
            <a:avLst/>
          </a:prstGeom>
          <a:noFill/>
        </p:spPr>
        <p:txBody>
          <a:bodyPr wrap="square" rtlCol="0">
            <a:spAutoFit/>
          </a:bodyPr>
          <a:lstStyle/>
          <a:p>
            <a:r>
              <a:rPr lang="zh-CN" altLang="en-US" sz="1800" dirty="0">
                <a:solidFill>
                  <a:schemeClr val="bg1"/>
                </a:solidFill>
              </a:rPr>
              <a:t>动态</a:t>
            </a:r>
            <a:endParaRPr lang="zh-CN" altLang="en-US" dirty="0">
              <a:solidFill>
                <a:schemeClr val="bg1"/>
              </a:solidFill>
            </a:endParaRPr>
          </a:p>
        </p:txBody>
      </p:sp>
      <p:sp>
        <p:nvSpPr>
          <p:cNvPr id="10" name="文本框 9">
            <a:extLst>
              <a:ext uri="{FF2B5EF4-FFF2-40B4-BE49-F238E27FC236}">
                <a16:creationId xmlns:a16="http://schemas.microsoft.com/office/drawing/2014/main" id="{FB925636-8CDF-47FD-9C45-153F7C1EFE9C}"/>
              </a:ext>
            </a:extLst>
          </p:cNvPr>
          <p:cNvSpPr txBox="1"/>
          <p:nvPr/>
        </p:nvSpPr>
        <p:spPr>
          <a:xfrm>
            <a:off x="5067196" y="1550550"/>
            <a:ext cx="646331" cy="369332"/>
          </a:xfrm>
          <a:prstGeom prst="rect">
            <a:avLst/>
          </a:prstGeom>
          <a:noFill/>
        </p:spPr>
        <p:txBody>
          <a:bodyPr wrap="none" rtlCol="0">
            <a:spAutoFit/>
          </a:bodyPr>
          <a:lstStyle/>
          <a:p>
            <a:r>
              <a:rPr lang="zh-CN" altLang="en-US" sz="1800" dirty="0">
                <a:solidFill>
                  <a:schemeClr val="bg1"/>
                </a:solidFill>
              </a:rPr>
              <a:t>评论</a:t>
            </a:r>
            <a:endParaRPr lang="zh-CN" altLang="en-US" dirty="0">
              <a:solidFill>
                <a:schemeClr val="bg1"/>
              </a:solidFill>
            </a:endParaRPr>
          </a:p>
        </p:txBody>
      </p:sp>
      <p:sp>
        <p:nvSpPr>
          <p:cNvPr id="11" name="文本框 10">
            <a:extLst>
              <a:ext uri="{FF2B5EF4-FFF2-40B4-BE49-F238E27FC236}">
                <a16:creationId xmlns:a16="http://schemas.microsoft.com/office/drawing/2014/main" id="{1B126E25-068B-4125-8CE1-DED2DF5471EF}"/>
              </a:ext>
            </a:extLst>
          </p:cNvPr>
          <p:cNvSpPr txBox="1"/>
          <p:nvPr/>
        </p:nvSpPr>
        <p:spPr>
          <a:xfrm>
            <a:off x="2175640" y="2673680"/>
            <a:ext cx="1284889" cy="369332"/>
          </a:xfrm>
          <a:prstGeom prst="rect">
            <a:avLst/>
          </a:prstGeom>
          <a:noFill/>
        </p:spPr>
        <p:txBody>
          <a:bodyPr wrap="square" rtlCol="0">
            <a:spAutoFit/>
          </a:bodyPr>
          <a:lstStyle/>
          <a:p>
            <a:pPr algn="l"/>
            <a:r>
              <a:rPr lang="zh-CN" altLang="en-US" sz="1800" dirty="0">
                <a:solidFill>
                  <a:schemeClr val="bg1"/>
                </a:solidFill>
              </a:rPr>
              <a:t>新闻评论</a:t>
            </a:r>
          </a:p>
        </p:txBody>
      </p:sp>
      <p:sp>
        <p:nvSpPr>
          <p:cNvPr id="13" name="加号 12">
            <a:extLst>
              <a:ext uri="{FF2B5EF4-FFF2-40B4-BE49-F238E27FC236}">
                <a16:creationId xmlns:a16="http://schemas.microsoft.com/office/drawing/2014/main" id="{BF234F78-16FC-4C55-B8B8-8F1238B78B68}"/>
              </a:ext>
            </a:extLst>
          </p:cNvPr>
          <p:cNvSpPr/>
          <p:nvPr/>
        </p:nvSpPr>
        <p:spPr>
          <a:xfrm>
            <a:off x="2818084" y="1400790"/>
            <a:ext cx="687300" cy="67196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加号 13">
            <a:extLst>
              <a:ext uri="{FF2B5EF4-FFF2-40B4-BE49-F238E27FC236}">
                <a16:creationId xmlns:a16="http://schemas.microsoft.com/office/drawing/2014/main" id="{2ABC0332-9DAC-46F5-ACC3-54D9A454DE79}"/>
              </a:ext>
            </a:extLst>
          </p:cNvPr>
          <p:cNvSpPr/>
          <p:nvPr/>
        </p:nvSpPr>
        <p:spPr>
          <a:xfrm>
            <a:off x="4361723" y="1399958"/>
            <a:ext cx="687300" cy="671964"/>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等号 14">
            <a:extLst>
              <a:ext uri="{FF2B5EF4-FFF2-40B4-BE49-F238E27FC236}">
                <a16:creationId xmlns:a16="http://schemas.microsoft.com/office/drawing/2014/main" id="{DB3AAE83-2078-421C-AF63-D05B9263C694}"/>
              </a:ext>
            </a:extLst>
          </p:cNvPr>
          <p:cNvSpPr/>
          <p:nvPr/>
        </p:nvSpPr>
        <p:spPr>
          <a:xfrm>
            <a:off x="3460529" y="2571750"/>
            <a:ext cx="457200" cy="559676"/>
          </a:xfrm>
          <a:prstGeom prst="math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文本框 15">
            <a:extLst>
              <a:ext uri="{FF2B5EF4-FFF2-40B4-BE49-F238E27FC236}">
                <a16:creationId xmlns:a16="http://schemas.microsoft.com/office/drawing/2014/main" id="{0C8DB7B4-F978-4F35-98B2-10D5140C85AC}"/>
              </a:ext>
            </a:extLst>
          </p:cNvPr>
          <p:cNvSpPr txBox="1"/>
          <p:nvPr/>
        </p:nvSpPr>
        <p:spPr>
          <a:xfrm>
            <a:off x="4126740" y="2673680"/>
            <a:ext cx="914400" cy="369332"/>
          </a:xfrm>
          <a:prstGeom prst="rect">
            <a:avLst/>
          </a:prstGeom>
          <a:noFill/>
        </p:spPr>
        <p:txBody>
          <a:bodyPr wrap="square" rtlCol="0">
            <a:spAutoFit/>
          </a:bodyPr>
          <a:lstStyle/>
          <a:p>
            <a:r>
              <a:rPr lang="zh-CN" altLang="en-US" sz="1800" dirty="0">
                <a:solidFill>
                  <a:schemeClr val="bg1"/>
                </a:solidFill>
              </a:rPr>
              <a:t>动态</a:t>
            </a:r>
            <a:endParaRPr lang="zh-CN" altLang="en-US" dirty="0">
              <a:solidFill>
                <a:schemeClr val="bg1"/>
              </a:solidFill>
            </a:endParaRPr>
          </a:p>
        </p:txBody>
      </p:sp>
      <p:sp>
        <p:nvSpPr>
          <p:cNvPr id="17" name="文本框 16">
            <a:extLst>
              <a:ext uri="{FF2B5EF4-FFF2-40B4-BE49-F238E27FC236}">
                <a16:creationId xmlns:a16="http://schemas.microsoft.com/office/drawing/2014/main" id="{C2C0E6E5-BB9B-4AE3-A0CD-04E94AEC6DE5}"/>
              </a:ext>
            </a:extLst>
          </p:cNvPr>
          <p:cNvSpPr txBox="1"/>
          <p:nvPr/>
        </p:nvSpPr>
        <p:spPr>
          <a:xfrm>
            <a:off x="8192184" y="2310260"/>
            <a:ext cx="646331" cy="369332"/>
          </a:xfrm>
          <a:prstGeom prst="rect">
            <a:avLst/>
          </a:prstGeom>
          <a:noFill/>
        </p:spPr>
        <p:txBody>
          <a:bodyPr wrap="none" rtlCol="0">
            <a:spAutoFit/>
          </a:bodyPr>
          <a:lstStyle/>
          <a:p>
            <a:pPr algn="l"/>
            <a:r>
              <a:rPr lang="zh-CN" altLang="en-US" sz="1800" dirty="0">
                <a:solidFill>
                  <a:schemeClr val="bg1"/>
                </a:solidFill>
              </a:rPr>
              <a:t>微博</a:t>
            </a:r>
          </a:p>
        </p:txBody>
      </p:sp>
      <p:sp>
        <p:nvSpPr>
          <p:cNvPr id="18" name="文本框 17">
            <a:extLst>
              <a:ext uri="{FF2B5EF4-FFF2-40B4-BE49-F238E27FC236}">
                <a16:creationId xmlns:a16="http://schemas.microsoft.com/office/drawing/2014/main" id="{A1431E1A-A222-468F-B653-1DDFA5D0A698}"/>
              </a:ext>
            </a:extLst>
          </p:cNvPr>
          <p:cNvSpPr txBox="1"/>
          <p:nvPr/>
        </p:nvSpPr>
        <p:spPr>
          <a:xfrm flipH="1">
            <a:off x="6731876" y="2310260"/>
            <a:ext cx="1450428" cy="369332"/>
          </a:xfrm>
          <a:prstGeom prst="rect">
            <a:avLst/>
          </a:prstGeom>
          <a:noFill/>
        </p:spPr>
        <p:txBody>
          <a:bodyPr wrap="square" rtlCol="0">
            <a:spAutoFit/>
          </a:bodyPr>
          <a:lstStyle/>
          <a:p>
            <a:pPr algn="l"/>
            <a:r>
              <a:rPr lang="zh-CN" altLang="en-US" sz="1800" dirty="0">
                <a:solidFill>
                  <a:schemeClr val="bg1"/>
                </a:solidFill>
              </a:rPr>
              <a:t>网易新闻</a:t>
            </a:r>
          </a:p>
        </p:txBody>
      </p:sp>
      <p:sp>
        <p:nvSpPr>
          <p:cNvPr id="19" name="文本框 18">
            <a:extLst>
              <a:ext uri="{FF2B5EF4-FFF2-40B4-BE49-F238E27FC236}">
                <a16:creationId xmlns:a16="http://schemas.microsoft.com/office/drawing/2014/main" id="{96A9555A-A688-4208-9766-016795DCA1AD}"/>
              </a:ext>
            </a:extLst>
          </p:cNvPr>
          <p:cNvSpPr txBox="1"/>
          <p:nvPr/>
        </p:nvSpPr>
        <p:spPr>
          <a:xfrm>
            <a:off x="6723993" y="1601515"/>
            <a:ext cx="1107996" cy="369332"/>
          </a:xfrm>
          <a:prstGeom prst="rect">
            <a:avLst/>
          </a:prstGeom>
          <a:noFill/>
        </p:spPr>
        <p:txBody>
          <a:bodyPr wrap="none" rtlCol="0">
            <a:spAutoFit/>
          </a:bodyPr>
          <a:lstStyle/>
          <a:p>
            <a:pPr algn="l"/>
            <a:r>
              <a:rPr lang="zh-CN" altLang="en-US" sz="1800" dirty="0">
                <a:solidFill>
                  <a:schemeClr val="bg1"/>
                </a:solidFill>
              </a:rPr>
              <a:t>今日头条</a:t>
            </a:r>
          </a:p>
        </p:txBody>
      </p:sp>
      <p:sp>
        <p:nvSpPr>
          <p:cNvPr id="20" name="文本框 19">
            <a:extLst>
              <a:ext uri="{FF2B5EF4-FFF2-40B4-BE49-F238E27FC236}">
                <a16:creationId xmlns:a16="http://schemas.microsoft.com/office/drawing/2014/main" id="{731AF79C-8A41-41F4-A242-9C560B50E3AE}"/>
              </a:ext>
            </a:extLst>
          </p:cNvPr>
          <p:cNvSpPr txBox="1"/>
          <p:nvPr/>
        </p:nvSpPr>
        <p:spPr>
          <a:xfrm>
            <a:off x="6731876" y="2946760"/>
            <a:ext cx="1107996" cy="369332"/>
          </a:xfrm>
          <a:prstGeom prst="rect">
            <a:avLst/>
          </a:prstGeom>
          <a:noFill/>
        </p:spPr>
        <p:txBody>
          <a:bodyPr wrap="none" rtlCol="0">
            <a:spAutoFit/>
          </a:bodyPr>
          <a:lstStyle/>
          <a:p>
            <a:pPr algn="l"/>
            <a:r>
              <a:rPr lang="zh-CN" altLang="en-US" sz="1800" dirty="0">
                <a:solidFill>
                  <a:schemeClr val="bg1"/>
                </a:solidFill>
              </a:rPr>
              <a:t>腾讯新闻</a:t>
            </a:r>
          </a:p>
        </p:txBody>
      </p:sp>
    </p:spTree>
    <p:extLst>
      <p:ext uri="{BB962C8B-B14F-4D97-AF65-F5344CB8AC3E}">
        <p14:creationId xmlns:p14="http://schemas.microsoft.com/office/powerpoint/2010/main" val="20186224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grpSp>
        <p:nvGrpSpPr>
          <p:cNvPr id="84" name="Group 64"/>
          <p:cNvGrpSpPr/>
          <p:nvPr/>
        </p:nvGrpSpPr>
        <p:grpSpPr>
          <a:xfrm>
            <a:off x="4857752" y="1500180"/>
            <a:ext cx="4153526" cy="2507082"/>
            <a:chOff x="336947" y="1950447"/>
            <a:chExt cx="6745544" cy="4071635"/>
          </a:xfrm>
        </p:grpSpPr>
        <p:pic>
          <p:nvPicPr>
            <p:cNvPr id="85" name="Picture 6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47" y="1950447"/>
              <a:ext cx="6745544" cy="4071635"/>
            </a:xfrm>
            <a:prstGeom prst="rect">
              <a:avLst/>
            </a:prstGeom>
          </p:spPr>
        </p:pic>
        <p:sp>
          <p:nvSpPr>
            <p:cNvPr id="86" name="Rectangle 66"/>
            <p:cNvSpPr/>
            <p:nvPr/>
          </p:nvSpPr>
          <p:spPr>
            <a:xfrm>
              <a:off x="1129035" y="2160307"/>
              <a:ext cx="5184576" cy="3240361"/>
            </a:xfrm>
            <a:prstGeom prst="rect">
              <a:avLst/>
            </a:prstGeom>
            <a:blipFill>
              <a:blip r:embed="rId3" cstate="print"/>
              <a:srcRect/>
              <a:stretch>
                <a:fillRect t="-10000" b="-10000"/>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grpSp>
      <p:grpSp>
        <p:nvGrpSpPr>
          <p:cNvPr id="87" name="Group 52"/>
          <p:cNvGrpSpPr/>
          <p:nvPr/>
        </p:nvGrpSpPr>
        <p:grpSpPr>
          <a:xfrm>
            <a:off x="4357686" y="1733813"/>
            <a:ext cx="4153526" cy="2507082"/>
            <a:chOff x="336947" y="1950447"/>
            <a:chExt cx="6745544" cy="4071635"/>
          </a:xfrm>
        </p:grpSpPr>
        <p:pic>
          <p:nvPicPr>
            <p:cNvPr id="88" name="Picture 5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947" y="1950447"/>
              <a:ext cx="6745544" cy="4071635"/>
            </a:xfrm>
            <a:prstGeom prst="rect">
              <a:avLst/>
            </a:prstGeom>
          </p:spPr>
        </p:pic>
        <p:sp>
          <p:nvSpPr>
            <p:cNvPr id="89" name="Rectangle 54"/>
            <p:cNvSpPr/>
            <p:nvPr/>
          </p:nvSpPr>
          <p:spPr>
            <a:xfrm>
              <a:off x="1129035" y="2160307"/>
              <a:ext cx="5184576" cy="3240361"/>
            </a:xfrm>
            <a:prstGeom prst="rect">
              <a:avLst/>
            </a:prstGeom>
            <a:blipFill>
              <a:blip r:embed="rId4"/>
              <a:srcRect/>
              <a:stretch>
                <a:fillRect t="-3318" b="-3318"/>
              </a:stretch>
            </a:blip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grpSp>
      <p:sp>
        <p:nvSpPr>
          <p:cNvPr id="90" name="Rectangle 67"/>
          <p:cNvSpPr/>
          <p:nvPr/>
        </p:nvSpPr>
        <p:spPr>
          <a:xfrm>
            <a:off x="2428860" y="3857634"/>
            <a:ext cx="1571636"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rPr>
              <a:t>此处添加详细文本描述，建议与标题相关并符合整体语言风格，语言描述尽量简洁生动。</a:t>
            </a:r>
            <a:endParaRPr kumimoji="0" lang="id-ID" altLang="zh-CN" sz="8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endParaRPr>
          </a:p>
        </p:txBody>
      </p:sp>
      <p:sp>
        <p:nvSpPr>
          <p:cNvPr id="91" name="Rectangle 68"/>
          <p:cNvSpPr/>
          <p:nvPr/>
        </p:nvSpPr>
        <p:spPr>
          <a:xfrm>
            <a:off x="428596" y="3857634"/>
            <a:ext cx="1571636" cy="461665"/>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rPr>
              <a:t>此处添加详细文本描述，建议与标题相关并符合整体语言风格，语言描述尽量简洁生动。</a:t>
            </a:r>
            <a:endParaRPr kumimoji="0" lang="id-ID" sz="8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endParaRPr>
          </a:p>
        </p:txBody>
      </p:sp>
      <p:cxnSp>
        <p:nvCxnSpPr>
          <p:cNvPr id="92" name="Straight Connector 69"/>
          <p:cNvCxnSpPr/>
          <p:nvPr/>
        </p:nvCxnSpPr>
        <p:spPr>
          <a:xfrm rot="5400000">
            <a:off x="1928397" y="4081241"/>
            <a:ext cx="572298" cy="1588"/>
          </a:xfrm>
          <a:prstGeom prst="line">
            <a:avLst/>
          </a:prstGeom>
          <a:noFill/>
          <a:ln w="12700" cap="flat" cmpd="sng" algn="ctr">
            <a:solidFill>
              <a:schemeClr val="bg1">
                <a:alpha val="50000"/>
              </a:schemeClr>
            </a:solidFill>
            <a:prstDash val="sysDot"/>
          </a:ln>
          <a:effectLst/>
        </p:spPr>
      </p:cxnSp>
      <p:sp>
        <p:nvSpPr>
          <p:cNvPr id="93" name="Rectangle 71"/>
          <p:cNvSpPr/>
          <p:nvPr/>
        </p:nvSpPr>
        <p:spPr>
          <a:xfrm>
            <a:off x="428596" y="1214428"/>
            <a:ext cx="3714776" cy="553998"/>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rPr>
              <a:t>此处添加详细文本描述，建议与标题相关并符合整体语言风格，语言描述尽量简洁生动。尽量将每页幻灯片的字数控制在</a:t>
            </a:r>
            <a:r>
              <a:rPr kumimoji="0" lang="en-US" altLang="zh-CN" sz="10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rPr>
              <a:t>200</a:t>
            </a:r>
            <a:r>
              <a:rPr kumimoji="0" lang="zh-CN" altLang="en-US" sz="10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rPr>
              <a:t>字以内，据统计每页幻灯片的最好控制在</a:t>
            </a:r>
            <a:r>
              <a:rPr kumimoji="0" lang="en-US" altLang="zh-CN" sz="10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rPr>
              <a:t>5</a:t>
            </a:r>
            <a:r>
              <a:rPr kumimoji="0" lang="zh-CN" altLang="en-US" sz="10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rPr>
              <a:t>分钟之内。</a:t>
            </a:r>
          </a:p>
        </p:txBody>
      </p:sp>
      <p:grpSp>
        <p:nvGrpSpPr>
          <p:cNvPr id="94" name="Group 35"/>
          <p:cNvGrpSpPr/>
          <p:nvPr/>
        </p:nvGrpSpPr>
        <p:grpSpPr>
          <a:xfrm>
            <a:off x="357158" y="2071684"/>
            <a:ext cx="1071570" cy="1432149"/>
            <a:chOff x="357158" y="2071684"/>
            <a:chExt cx="1071570" cy="1432149"/>
          </a:xfrm>
        </p:grpSpPr>
        <p:sp>
          <p:nvSpPr>
            <p:cNvPr id="95" name="Oval 61"/>
            <p:cNvSpPr/>
            <p:nvPr/>
          </p:nvSpPr>
          <p:spPr>
            <a:xfrm>
              <a:off x="633817" y="2071684"/>
              <a:ext cx="449414" cy="449414"/>
            </a:xfrm>
            <a:prstGeom prst="ellipse">
              <a:avLst/>
            </a:prstGeom>
            <a:solidFill>
              <a:schemeClr val="bg1">
                <a:alpha val="50000"/>
              </a:schemeClr>
            </a:solidFill>
            <a:ln w="25400" cap="flat" cmpd="sng" algn="ctr">
              <a:solidFill>
                <a:schemeClr val="bg1">
                  <a:alpha val="50000"/>
                </a:scheme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96" name="Rectangle 72"/>
            <p:cNvSpPr/>
            <p:nvPr/>
          </p:nvSpPr>
          <p:spPr>
            <a:xfrm>
              <a:off x="357158" y="2857502"/>
              <a:ext cx="1071570"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rPr>
                <a:t>此处添加详细文本描述，建议与标题相关并符合整体语言风格</a:t>
              </a:r>
            </a:p>
          </p:txBody>
        </p:sp>
        <p:sp>
          <p:nvSpPr>
            <p:cNvPr id="97" name="Rectangle 73"/>
            <p:cNvSpPr/>
            <p:nvPr/>
          </p:nvSpPr>
          <p:spPr>
            <a:xfrm>
              <a:off x="530283" y="2571750"/>
              <a:ext cx="731289" cy="24622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项目名称 </a:t>
              </a:r>
              <a:endParaRPr kumimoji="0" lang="en-US" sz="1000"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endParaRPr>
            </a:p>
          </p:txBody>
        </p:sp>
        <p:sp>
          <p:nvSpPr>
            <p:cNvPr id="98" name="Freeform 26"/>
            <p:cNvSpPr>
              <a:spLocks/>
            </p:cNvSpPr>
            <p:nvPr/>
          </p:nvSpPr>
          <p:spPr bwMode="auto">
            <a:xfrm>
              <a:off x="785786" y="2214560"/>
              <a:ext cx="166924" cy="17311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grpSp>
      <p:grpSp>
        <p:nvGrpSpPr>
          <p:cNvPr id="99" name="Group 36"/>
          <p:cNvGrpSpPr/>
          <p:nvPr/>
        </p:nvGrpSpPr>
        <p:grpSpPr>
          <a:xfrm>
            <a:off x="1795011" y="2071684"/>
            <a:ext cx="1071570" cy="1432149"/>
            <a:chOff x="1795011" y="2071684"/>
            <a:chExt cx="1071570" cy="1432149"/>
          </a:xfrm>
        </p:grpSpPr>
        <p:sp>
          <p:nvSpPr>
            <p:cNvPr id="100" name="Oval 62"/>
            <p:cNvSpPr/>
            <p:nvPr/>
          </p:nvSpPr>
          <p:spPr>
            <a:xfrm>
              <a:off x="2071670" y="2071684"/>
              <a:ext cx="449414" cy="449414"/>
            </a:xfrm>
            <a:prstGeom prst="ellipse">
              <a:avLst/>
            </a:prstGeom>
            <a:solidFill>
              <a:schemeClr val="bg1">
                <a:alpha val="50000"/>
              </a:schemeClr>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101" name="Rectangle 74"/>
            <p:cNvSpPr/>
            <p:nvPr/>
          </p:nvSpPr>
          <p:spPr>
            <a:xfrm>
              <a:off x="1795011" y="2857502"/>
              <a:ext cx="1071570"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rPr>
                <a:t>此处添加详细文本描述，建议与标题相关并符合整体语言风格</a:t>
              </a:r>
            </a:p>
          </p:txBody>
        </p:sp>
        <p:sp>
          <p:nvSpPr>
            <p:cNvPr id="102" name="Rectangle 27"/>
            <p:cNvSpPr/>
            <p:nvPr/>
          </p:nvSpPr>
          <p:spPr>
            <a:xfrm>
              <a:off x="1959043" y="2571750"/>
              <a:ext cx="731289" cy="24622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项目名称 </a:t>
              </a:r>
              <a:endParaRPr kumimoji="0" lang="en-US" sz="1000"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endParaRPr>
            </a:p>
          </p:txBody>
        </p:sp>
        <p:sp>
          <p:nvSpPr>
            <p:cNvPr id="103" name="Freeform 26"/>
            <p:cNvSpPr>
              <a:spLocks/>
            </p:cNvSpPr>
            <p:nvPr/>
          </p:nvSpPr>
          <p:spPr bwMode="auto">
            <a:xfrm>
              <a:off x="2214546" y="2214560"/>
              <a:ext cx="166924" cy="17311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grpSp>
      <p:grpSp>
        <p:nvGrpSpPr>
          <p:cNvPr id="104" name="Group 37"/>
          <p:cNvGrpSpPr/>
          <p:nvPr/>
        </p:nvGrpSpPr>
        <p:grpSpPr>
          <a:xfrm>
            <a:off x="3223771" y="2071684"/>
            <a:ext cx="1071570" cy="1432149"/>
            <a:chOff x="3223771" y="2071684"/>
            <a:chExt cx="1071570" cy="1432149"/>
          </a:xfrm>
        </p:grpSpPr>
        <p:sp>
          <p:nvSpPr>
            <p:cNvPr id="105" name="Oval 63"/>
            <p:cNvSpPr/>
            <p:nvPr/>
          </p:nvSpPr>
          <p:spPr>
            <a:xfrm>
              <a:off x="3500430" y="2071684"/>
              <a:ext cx="449414" cy="449414"/>
            </a:xfrm>
            <a:prstGeom prst="ellipse">
              <a:avLst/>
            </a:prstGeom>
            <a:solidFill>
              <a:schemeClr val="bg1">
                <a:alpha val="50000"/>
              </a:schemeClr>
            </a:solidFill>
            <a:ln w="25400" cap="flat" cmpd="sng" algn="ctr">
              <a:solidFill>
                <a:schemeClr val="bg1"/>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chemeClr val="tx1">
                    <a:lumMod val="65000"/>
                    <a:lumOff val="35000"/>
                  </a:schemeClr>
                </a:solidFill>
                <a:effectLst/>
                <a:uLnTx/>
                <a:uFillTx/>
                <a:latin typeface="微软雅黑" pitchFamily="34" charset="-122"/>
                <a:ea typeface="微软雅黑" pitchFamily="34" charset="-122"/>
              </a:endParaRPr>
            </a:p>
          </p:txBody>
        </p:sp>
        <p:sp>
          <p:nvSpPr>
            <p:cNvPr id="106" name="Rectangle 76"/>
            <p:cNvSpPr/>
            <p:nvPr/>
          </p:nvSpPr>
          <p:spPr>
            <a:xfrm>
              <a:off x="3223771" y="2857502"/>
              <a:ext cx="1071570" cy="64633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900" b="0"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Light" pitchFamily="34" charset="0"/>
                </a:rPr>
                <a:t>此处添加详细文本描述，建议与标题相关并符合整体语言风格</a:t>
              </a:r>
            </a:p>
          </p:txBody>
        </p:sp>
        <p:sp>
          <p:nvSpPr>
            <p:cNvPr id="107" name="Rectangle 28"/>
            <p:cNvSpPr/>
            <p:nvPr/>
          </p:nvSpPr>
          <p:spPr>
            <a:xfrm>
              <a:off x="3387803" y="2571750"/>
              <a:ext cx="731289" cy="246221"/>
            </a:xfrm>
            <a:prstGeom prst="rect">
              <a:avLst/>
            </a:prstGeom>
          </p:spPr>
          <p:txBody>
            <a:bodyPr wrap="non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000"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rPr>
                <a:t>项目名称 </a:t>
              </a:r>
              <a:endParaRPr kumimoji="0" lang="en-US" sz="1000" b="1" i="0" u="none" strike="noStrike" kern="0" cap="none" spc="0" normalizeH="0" baseline="0" noProof="0" dirty="0">
                <a:ln>
                  <a:noFill/>
                </a:ln>
                <a:solidFill>
                  <a:schemeClr val="bg1"/>
                </a:solidFill>
                <a:effectLst/>
                <a:uLnTx/>
                <a:uFillTx/>
                <a:latin typeface="微软雅黑" pitchFamily="34" charset="-122"/>
                <a:ea typeface="微软雅黑" pitchFamily="34" charset="-122"/>
                <a:cs typeface="Open Sans" pitchFamily="34" charset="0"/>
              </a:endParaRPr>
            </a:p>
          </p:txBody>
        </p:sp>
        <p:sp>
          <p:nvSpPr>
            <p:cNvPr id="108" name="Freeform 26"/>
            <p:cNvSpPr>
              <a:spLocks/>
            </p:cNvSpPr>
            <p:nvPr/>
          </p:nvSpPr>
          <p:spPr bwMode="auto">
            <a:xfrm>
              <a:off x="3643306" y="2214560"/>
              <a:ext cx="166924" cy="173116"/>
            </a:xfrm>
            <a:custGeom>
              <a:avLst/>
              <a:gdLst>
                <a:gd name="T0" fmla="*/ 103 w 274"/>
                <a:gd name="T1" fmla="*/ 284 h 284"/>
                <a:gd name="T2" fmla="*/ 80 w 274"/>
                <a:gd name="T3" fmla="*/ 273 h 284"/>
                <a:gd name="T4" fmla="*/ 9 w 274"/>
                <a:gd name="T5" fmla="*/ 178 h 284"/>
                <a:gd name="T6" fmla="*/ 14 w 274"/>
                <a:gd name="T7" fmla="*/ 139 h 284"/>
                <a:gd name="T8" fmla="*/ 53 w 274"/>
                <a:gd name="T9" fmla="*/ 145 h 284"/>
                <a:gd name="T10" fmla="*/ 100 w 274"/>
                <a:gd name="T11" fmla="*/ 207 h 284"/>
                <a:gd name="T12" fmla="*/ 219 w 274"/>
                <a:gd name="T13" fmla="*/ 17 h 284"/>
                <a:gd name="T14" fmla="*/ 257 w 274"/>
                <a:gd name="T15" fmla="*/ 8 h 284"/>
                <a:gd name="T16" fmla="*/ 266 w 274"/>
                <a:gd name="T17" fmla="*/ 47 h 284"/>
                <a:gd name="T18" fmla="*/ 126 w 274"/>
                <a:gd name="T19" fmla="*/ 271 h 284"/>
                <a:gd name="T20" fmla="*/ 104 w 274"/>
                <a:gd name="T21" fmla="*/ 284 h 284"/>
                <a:gd name="T22" fmla="*/ 103 w 274"/>
                <a:gd name="T23" fmla="*/ 284 h 2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74" h="284">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1">
                    <a:lumMod val="65000"/>
                    <a:lumOff val="35000"/>
                  </a:schemeClr>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102106381"/>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2" presetClass="entr" presetSubtype="2" fill="hold" nodeType="afterEffect">
                                  <p:stCondLst>
                                    <p:cond delay="0"/>
                                  </p:stCondLst>
                                  <p:childTnLst>
                                    <p:set>
                                      <p:cBhvr>
                                        <p:cTn id="17" dur="1" fill="hold">
                                          <p:stCondLst>
                                            <p:cond delay="0"/>
                                          </p:stCondLst>
                                        </p:cTn>
                                        <p:tgtEl>
                                          <p:spTgt spid="84"/>
                                        </p:tgtEl>
                                        <p:attrNameLst>
                                          <p:attrName>style.visibility</p:attrName>
                                        </p:attrNameLst>
                                      </p:cBhvr>
                                      <p:to>
                                        <p:strVal val="visible"/>
                                      </p:to>
                                    </p:set>
                                    <p:animEffect transition="in" filter="slide(fromRight)">
                                      <p:cBhvr>
                                        <p:cTn id="18" dur="500"/>
                                        <p:tgtEl>
                                          <p:spTgt spid="84"/>
                                        </p:tgtEl>
                                      </p:cBhvr>
                                    </p:animEffect>
                                  </p:childTnLst>
                                </p:cTn>
                              </p:par>
                            </p:childTnLst>
                          </p:cTn>
                        </p:par>
                        <p:par>
                          <p:cTn id="19" fill="hold">
                            <p:stCondLst>
                              <p:cond delay="1500"/>
                            </p:stCondLst>
                            <p:childTnLst>
                              <p:par>
                                <p:cTn id="20" presetID="12" presetClass="entr" presetSubtype="2" fill="hold" nodeType="afterEffect">
                                  <p:stCondLst>
                                    <p:cond delay="0"/>
                                  </p:stCondLst>
                                  <p:childTnLst>
                                    <p:set>
                                      <p:cBhvr>
                                        <p:cTn id="21" dur="1" fill="hold">
                                          <p:stCondLst>
                                            <p:cond delay="0"/>
                                          </p:stCondLst>
                                        </p:cTn>
                                        <p:tgtEl>
                                          <p:spTgt spid="87"/>
                                        </p:tgtEl>
                                        <p:attrNameLst>
                                          <p:attrName>style.visibility</p:attrName>
                                        </p:attrNameLst>
                                      </p:cBhvr>
                                      <p:to>
                                        <p:strVal val="visible"/>
                                      </p:to>
                                    </p:set>
                                    <p:animEffect transition="in" filter="slide(fromRight)">
                                      <p:cBhvr>
                                        <p:cTn id="22" dur="500"/>
                                        <p:tgtEl>
                                          <p:spTgt spid="87"/>
                                        </p:tgtEl>
                                      </p:cBhvr>
                                    </p:animEffect>
                                  </p:childTnLst>
                                </p:cTn>
                              </p:par>
                            </p:childTnLst>
                          </p:cTn>
                        </p:par>
                        <p:par>
                          <p:cTn id="23" fill="hold">
                            <p:stCondLst>
                              <p:cond delay="2000"/>
                            </p:stCondLst>
                            <p:childTnLst>
                              <p:par>
                                <p:cTn id="24" presetID="12" presetClass="entr" presetSubtype="1" fill="hold" grpId="0" nodeType="afterEffect">
                                  <p:stCondLst>
                                    <p:cond delay="0"/>
                                  </p:stCondLst>
                                  <p:childTnLst>
                                    <p:set>
                                      <p:cBhvr>
                                        <p:cTn id="25" dur="1" fill="hold">
                                          <p:stCondLst>
                                            <p:cond delay="0"/>
                                          </p:stCondLst>
                                        </p:cTn>
                                        <p:tgtEl>
                                          <p:spTgt spid="93"/>
                                        </p:tgtEl>
                                        <p:attrNameLst>
                                          <p:attrName>style.visibility</p:attrName>
                                        </p:attrNameLst>
                                      </p:cBhvr>
                                      <p:to>
                                        <p:strVal val="visible"/>
                                      </p:to>
                                    </p:set>
                                    <p:animEffect transition="in" filter="slide(fromTop)">
                                      <p:cBhvr>
                                        <p:cTn id="26" dur="500"/>
                                        <p:tgtEl>
                                          <p:spTgt spid="93"/>
                                        </p:tgtEl>
                                      </p:cBhvr>
                                    </p:animEffect>
                                  </p:childTnLst>
                                </p:cTn>
                              </p:par>
                            </p:childTnLst>
                          </p:cTn>
                        </p:par>
                        <p:par>
                          <p:cTn id="27" fill="hold">
                            <p:stCondLst>
                              <p:cond delay="2500"/>
                            </p:stCondLst>
                            <p:childTnLst>
                              <p:par>
                                <p:cTn id="28" presetID="12" presetClass="entr" presetSubtype="1" fill="hold" nodeType="afterEffect">
                                  <p:stCondLst>
                                    <p:cond delay="0"/>
                                  </p:stCondLst>
                                  <p:childTnLst>
                                    <p:set>
                                      <p:cBhvr>
                                        <p:cTn id="29" dur="1" fill="hold">
                                          <p:stCondLst>
                                            <p:cond delay="0"/>
                                          </p:stCondLst>
                                        </p:cTn>
                                        <p:tgtEl>
                                          <p:spTgt spid="94"/>
                                        </p:tgtEl>
                                        <p:attrNameLst>
                                          <p:attrName>style.visibility</p:attrName>
                                        </p:attrNameLst>
                                      </p:cBhvr>
                                      <p:to>
                                        <p:strVal val="visible"/>
                                      </p:to>
                                    </p:set>
                                    <p:animEffect transition="in" filter="slide(fromTop)">
                                      <p:cBhvr>
                                        <p:cTn id="30" dur="500"/>
                                        <p:tgtEl>
                                          <p:spTgt spid="94"/>
                                        </p:tgtEl>
                                      </p:cBhvr>
                                    </p:animEffect>
                                  </p:childTnLst>
                                </p:cTn>
                              </p:par>
                            </p:childTnLst>
                          </p:cTn>
                        </p:par>
                        <p:par>
                          <p:cTn id="31" fill="hold">
                            <p:stCondLst>
                              <p:cond delay="3000"/>
                            </p:stCondLst>
                            <p:childTnLst>
                              <p:par>
                                <p:cTn id="32" presetID="12" presetClass="entr" presetSubtype="1" fill="hold" nodeType="after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slide(fromTop)">
                                      <p:cBhvr>
                                        <p:cTn id="34" dur="500"/>
                                        <p:tgtEl>
                                          <p:spTgt spid="99"/>
                                        </p:tgtEl>
                                      </p:cBhvr>
                                    </p:animEffect>
                                  </p:childTnLst>
                                </p:cTn>
                              </p:par>
                            </p:childTnLst>
                          </p:cTn>
                        </p:par>
                        <p:par>
                          <p:cTn id="35" fill="hold">
                            <p:stCondLst>
                              <p:cond delay="3500"/>
                            </p:stCondLst>
                            <p:childTnLst>
                              <p:par>
                                <p:cTn id="36" presetID="12" presetClass="entr" presetSubtype="1" fill="hold" nodeType="afterEffect">
                                  <p:stCondLst>
                                    <p:cond delay="0"/>
                                  </p:stCondLst>
                                  <p:childTnLst>
                                    <p:set>
                                      <p:cBhvr>
                                        <p:cTn id="37" dur="1" fill="hold">
                                          <p:stCondLst>
                                            <p:cond delay="0"/>
                                          </p:stCondLst>
                                        </p:cTn>
                                        <p:tgtEl>
                                          <p:spTgt spid="104"/>
                                        </p:tgtEl>
                                        <p:attrNameLst>
                                          <p:attrName>style.visibility</p:attrName>
                                        </p:attrNameLst>
                                      </p:cBhvr>
                                      <p:to>
                                        <p:strVal val="visible"/>
                                      </p:to>
                                    </p:set>
                                    <p:animEffect transition="in" filter="slide(fromTop)">
                                      <p:cBhvr>
                                        <p:cTn id="38" dur="500"/>
                                        <p:tgtEl>
                                          <p:spTgt spid="104"/>
                                        </p:tgtEl>
                                      </p:cBhvr>
                                    </p:animEffect>
                                  </p:childTnLst>
                                </p:cTn>
                              </p:par>
                            </p:childTnLst>
                          </p:cTn>
                        </p:par>
                        <p:par>
                          <p:cTn id="39" fill="hold">
                            <p:stCondLst>
                              <p:cond delay="4000"/>
                            </p:stCondLst>
                            <p:childTnLst>
                              <p:par>
                                <p:cTn id="40" presetID="12" presetClass="entr" presetSubtype="1" fill="hold" grpId="0" nodeType="afterEffect">
                                  <p:stCondLst>
                                    <p:cond delay="0"/>
                                  </p:stCondLst>
                                  <p:childTnLst>
                                    <p:set>
                                      <p:cBhvr>
                                        <p:cTn id="41" dur="1" fill="hold">
                                          <p:stCondLst>
                                            <p:cond delay="0"/>
                                          </p:stCondLst>
                                        </p:cTn>
                                        <p:tgtEl>
                                          <p:spTgt spid="91"/>
                                        </p:tgtEl>
                                        <p:attrNameLst>
                                          <p:attrName>style.visibility</p:attrName>
                                        </p:attrNameLst>
                                      </p:cBhvr>
                                      <p:to>
                                        <p:strVal val="visible"/>
                                      </p:to>
                                    </p:set>
                                    <p:animEffect transition="in" filter="slide(fromTop)">
                                      <p:cBhvr>
                                        <p:cTn id="42" dur="500"/>
                                        <p:tgtEl>
                                          <p:spTgt spid="91"/>
                                        </p:tgtEl>
                                      </p:cBhvr>
                                    </p:animEffect>
                                  </p:childTnLst>
                                </p:cTn>
                              </p:par>
                            </p:childTnLst>
                          </p:cTn>
                        </p:par>
                        <p:par>
                          <p:cTn id="43" fill="hold">
                            <p:stCondLst>
                              <p:cond delay="4500"/>
                            </p:stCondLst>
                            <p:childTnLst>
                              <p:par>
                                <p:cTn id="44" presetID="12" presetClass="entr" presetSubtype="1" fill="hold" nodeType="afterEffect">
                                  <p:stCondLst>
                                    <p:cond delay="0"/>
                                  </p:stCondLst>
                                  <p:childTnLst>
                                    <p:set>
                                      <p:cBhvr>
                                        <p:cTn id="45" dur="1" fill="hold">
                                          <p:stCondLst>
                                            <p:cond delay="0"/>
                                          </p:stCondLst>
                                        </p:cTn>
                                        <p:tgtEl>
                                          <p:spTgt spid="92"/>
                                        </p:tgtEl>
                                        <p:attrNameLst>
                                          <p:attrName>style.visibility</p:attrName>
                                        </p:attrNameLst>
                                      </p:cBhvr>
                                      <p:to>
                                        <p:strVal val="visible"/>
                                      </p:to>
                                    </p:set>
                                    <p:animEffect transition="in" filter="slide(fromTop)">
                                      <p:cBhvr>
                                        <p:cTn id="46" dur="500"/>
                                        <p:tgtEl>
                                          <p:spTgt spid="92"/>
                                        </p:tgtEl>
                                      </p:cBhvr>
                                    </p:animEffect>
                                  </p:childTnLst>
                                </p:cTn>
                              </p:par>
                            </p:childTnLst>
                          </p:cTn>
                        </p:par>
                        <p:par>
                          <p:cTn id="47" fill="hold">
                            <p:stCondLst>
                              <p:cond delay="5000"/>
                            </p:stCondLst>
                            <p:childTnLst>
                              <p:par>
                                <p:cTn id="48" presetID="12" presetClass="entr" presetSubtype="1" fill="hold" grpId="0" nodeType="after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slide(fromTop)">
                                      <p:cBhvr>
                                        <p:cTn id="50" dur="5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90" grpId="0"/>
      <p:bldP spid="91" grpId="0"/>
      <p:bldP spid="93"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grpSp>
        <p:nvGrpSpPr>
          <p:cNvPr id="112" name="组合 111"/>
          <p:cNvGrpSpPr/>
          <p:nvPr/>
        </p:nvGrpSpPr>
        <p:grpSpPr>
          <a:xfrm>
            <a:off x="4672107" y="1484361"/>
            <a:ext cx="3257904" cy="856867"/>
            <a:chOff x="4304043" y="1286668"/>
            <a:chExt cx="3837944" cy="2757793"/>
          </a:xfrm>
          <a:solidFill>
            <a:schemeClr val="bg1">
              <a:alpha val="20000"/>
            </a:schemeClr>
          </a:solidFill>
          <a:effectLst/>
        </p:grpSpPr>
        <p:sp>
          <p:nvSpPr>
            <p:cNvPr id="113" name="圆角矩形 112"/>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latin typeface="微软雅黑" panose="020B0503020204020204" pitchFamily="34" charset="-122"/>
                <a:ea typeface="微软雅黑" panose="020B0503020204020204" pitchFamily="34" charset="-122"/>
              </a:endParaRPr>
            </a:p>
          </p:txBody>
        </p:sp>
        <p:sp>
          <p:nvSpPr>
            <p:cNvPr id="114" name="圆角矩形 113"/>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latin typeface="微软雅黑" panose="020B0503020204020204" pitchFamily="34" charset="-122"/>
                <a:ea typeface="微软雅黑" panose="020B0503020204020204" pitchFamily="34" charset="-122"/>
              </a:endParaRPr>
            </a:p>
          </p:txBody>
        </p:sp>
      </p:grpSp>
      <p:grpSp>
        <p:nvGrpSpPr>
          <p:cNvPr id="115" name="组合 114"/>
          <p:cNvGrpSpPr>
            <a:grpSpLocks/>
          </p:cNvGrpSpPr>
          <p:nvPr/>
        </p:nvGrpSpPr>
        <p:grpSpPr bwMode="auto">
          <a:xfrm>
            <a:off x="2578211" y="2070899"/>
            <a:ext cx="1004887" cy="1981200"/>
            <a:chOff x="2210594" y="1810545"/>
            <a:chExt cx="1005703" cy="1981199"/>
          </a:xfrm>
        </p:grpSpPr>
        <p:cxnSp>
          <p:nvCxnSpPr>
            <p:cNvPr id="116" name="直接连接符 115"/>
            <p:cNvCxnSpPr/>
            <p:nvPr/>
          </p:nvCxnSpPr>
          <p:spPr>
            <a:xfrm>
              <a:off x="2210594" y="3161507"/>
              <a:ext cx="1005703" cy="630237"/>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flipV="1">
              <a:off x="2347230" y="2801145"/>
              <a:ext cx="776917" cy="0"/>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flipV="1">
              <a:off x="2210594" y="1810545"/>
              <a:ext cx="943741" cy="581025"/>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grpSp>
        <p:nvGrpSpPr>
          <p:cNvPr id="119" name="组合 118"/>
          <p:cNvGrpSpPr/>
          <p:nvPr/>
        </p:nvGrpSpPr>
        <p:grpSpPr>
          <a:xfrm>
            <a:off x="1242920" y="2253300"/>
            <a:ext cx="1627507" cy="1627284"/>
            <a:chOff x="1657223" y="3004400"/>
            <a:chExt cx="2170009" cy="2169712"/>
          </a:xfrm>
        </p:grpSpPr>
        <p:sp>
          <p:nvSpPr>
            <p:cNvPr id="120" name="椭圆 119"/>
            <p:cNvSpPr/>
            <p:nvPr/>
          </p:nvSpPr>
          <p:spPr>
            <a:xfrm>
              <a:off x="1657223" y="3004400"/>
              <a:ext cx="2170009" cy="2169712"/>
            </a:xfrm>
            <a:prstGeom prst="ellipse">
              <a:avLst/>
            </a:prstGeom>
            <a:solidFill>
              <a:schemeClr val="bg1">
                <a:alpha val="50000"/>
              </a:schemeClr>
            </a:solidFill>
            <a:ln w="25400" cap="flat" cmpd="sng" algn="ctr">
              <a:noFill/>
              <a:prstDash val="solid"/>
            </a:ln>
            <a:effectLst/>
          </p:spPr>
          <p:txBody>
            <a:bodyPr anchor="ctr"/>
            <a:lstStyle/>
            <a:p>
              <a:pPr algn="ctr" defTabSz="914058">
                <a:defRPr/>
              </a:pPr>
              <a:endParaRPr lang="zh-CN" altLang="en-US" sz="1800" kern="0">
                <a:solidFill>
                  <a:sysClr val="window" lastClr="FFFFFF"/>
                </a:solidFill>
                <a:latin typeface="微软雅黑" panose="020B0503020204020204" pitchFamily="34" charset="-122"/>
                <a:ea typeface="微软雅黑" panose="020B0503020204020204" pitchFamily="34" charset="-122"/>
              </a:endParaRPr>
            </a:p>
          </p:txBody>
        </p:sp>
        <p:sp>
          <p:nvSpPr>
            <p:cNvPr id="121" name="文本框 37"/>
            <p:cNvSpPr>
              <a:spLocks noChangeArrowheads="1"/>
            </p:cNvSpPr>
            <p:nvPr/>
          </p:nvSpPr>
          <p:spPr bwMode="auto">
            <a:xfrm>
              <a:off x="1768682" y="3735644"/>
              <a:ext cx="1887624" cy="61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defRPr/>
              </a:pPr>
              <a:r>
                <a:rPr lang="zh-CN" altLang="en-US" sz="2400" dirty="0">
                  <a:solidFill>
                    <a:schemeClr val="bg1"/>
                  </a:solidFill>
                  <a:sym typeface="微软雅黑" pitchFamily="34" charset="-122"/>
                </a:rPr>
                <a:t>添加标题</a:t>
              </a:r>
            </a:p>
          </p:txBody>
        </p:sp>
      </p:grpSp>
      <p:grpSp>
        <p:nvGrpSpPr>
          <p:cNvPr id="122" name="组合 121"/>
          <p:cNvGrpSpPr/>
          <p:nvPr/>
        </p:nvGrpSpPr>
        <p:grpSpPr>
          <a:xfrm>
            <a:off x="3293776" y="1450197"/>
            <a:ext cx="900656" cy="900532"/>
            <a:chOff x="4391701" y="1933593"/>
            <a:chExt cx="1200875" cy="1200709"/>
          </a:xfrm>
        </p:grpSpPr>
        <p:sp>
          <p:nvSpPr>
            <p:cNvPr id="123" name="椭圆 122"/>
            <p:cNvSpPr/>
            <p:nvPr/>
          </p:nvSpPr>
          <p:spPr>
            <a:xfrm>
              <a:off x="4391701" y="1933593"/>
              <a:ext cx="1200875" cy="1200709"/>
            </a:xfrm>
            <a:prstGeom prst="ellipse">
              <a:avLst/>
            </a:prstGeom>
            <a:solidFill>
              <a:schemeClr val="bg1">
                <a:alpha val="40000"/>
              </a:schemeClr>
            </a:solidFill>
            <a:ln w="25400" cap="flat" cmpd="sng" algn="ctr">
              <a:noFill/>
              <a:prstDash val="solid"/>
            </a:ln>
            <a:effectLst/>
          </p:spPr>
          <p:txBody>
            <a:bodyPr anchor="ctr"/>
            <a:lstStyle/>
            <a:p>
              <a:pPr algn="ctr" defTabSz="914058">
                <a:defRPr/>
              </a:pPr>
              <a:endParaRPr lang="zh-CN" altLang="en-US" sz="1800" kern="0">
                <a:solidFill>
                  <a:schemeClr val="bg1"/>
                </a:solidFill>
                <a:latin typeface="微软雅黑" panose="020B0503020204020204" pitchFamily="34" charset="-122"/>
                <a:ea typeface="微软雅黑" panose="020B0503020204020204" pitchFamily="34" charset="-122"/>
              </a:endParaRPr>
            </a:p>
          </p:txBody>
        </p:sp>
        <p:sp>
          <p:nvSpPr>
            <p:cNvPr id="124" name="文本框 37"/>
            <p:cNvSpPr>
              <a:spLocks noChangeArrowheads="1"/>
            </p:cNvSpPr>
            <p:nvPr/>
          </p:nvSpPr>
          <p:spPr bwMode="auto">
            <a:xfrm>
              <a:off x="4675297" y="2213201"/>
              <a:ext cx="656519" cy="61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defRPr/>
              </a:pPr>
              <a:r>
                <a:rPr lang="zh-CN" altLang="en-US" sz="1200" dirty="0">
                  <a:solidFill>
                    <a:schemeClr val="bg1"/>
                  </a:solidFill>
                  <a:sym typeface="微软雅黑" pitchFamily="34" charset="-122"/>
                </a:rPr>
                <a:t>文字</a:t>
              </a:r>
              <a:endParaRPr lang="en-US" altLang="zh-CN" sz="1200" dirty="0">
                <a:solidFill>
                  <a:schemeClr val="bg1"/>
                </a:solidFill>
                <a:sym typeface="微软雅黑" pitchFamily="34" charset="-122"/>
              </a:endParaRPr>
            </a:p>
            <a:p>
              <a:pPr algn="ctr">
                <a:spcBef>
                  <a:spcPct val="0"/>
                </a:spcBef>
                <a:buNone/>
                <a:defRPr/>
              </a:pPr>
              <a:r>
                <a:rPr lang="zh-CN" altLang="en-US" sz="1200" dirty="0">
                  <a:solidFill>
                    <a:schemeClr val="bg1"/>
                  </a:solidFill>
                  <a:sym typeface="微软雅黑" pitchFamily="34" charset="-122"/>
                </a:rPr>
                <a:t>内容</a:t>
              </a:r>
            </a:p>
          </p:txBody>
        </p:sp>
      </p:grpSp>
      <p:grpSp>
        <p:nvGrpSpPr>
          <p:cNvPr id="125" name="组合 124"/>
          <p:cNvGrpSpPr/>
          <p:nvPr/>
        </p:nvGrpSpPr>
        <p:grpSpPr>
          <a:xfrm>
            <a:off x="3293776" y="2629050"/>
            <a:ext cx="900656" cy="900532"/>
            <a:chOff x="4391701" y="3505397"/>
            <a:chExt cx="1200875" cy="1200709"/>
          </a:xfrm>
        </p:grpSpPr>
        <p:sp>
          <p:nvSpPr>
            <p:cNvPr id="126" name="椭圆 125"/>
            <p:cNvSpPr/>
            <p:nvPr/>
          </p:nvSpPr>
          <p:spPr>
            <a:xfrm>
              <a:off x="4391701" y="3505397"/>
              <a:ext cx="1200875" cy="1200709"/>
            </a:xfrm>
            <a:prstGeom prst="ellipse">
              <a:avLst/>
            </a:prstGeom>
            <a:solidFill>
              <a:schemeClr val="bg1">
                <a:alpha val="40000"/>
              </a:schemeClr>
            </a:solidFill>
            <a:ln w="25400" cap="flat" cmpd="sng" algn="ctr">
              <a:noFill/>
              <a:prstDash val="solid"/>
            </a:ln>
            <a:effectLst/>
          </p:spPr>
          <p:txBody>
            <a:bodyPr anchor="ctr"/>
            <a:lstStyle/>
            <a:p>
              <a:pPr algn="ctr" defTabSz="914058">
                <a:defRPr/>
              </a:pPr>
              <a:endParaRPr lang="zh-CN" altLang="en-US" sz="1800" kern="0">
                <a:solidFill>
                  <a:schemeClr val="bg1"/>
                </a:solidFill>
                <a:latin typeface="微软雅黑" panose="020B0503020204020204" pitchFamily="34" charset="-122"/>
                <a:ea typeface="微软雅黑" panose="020B0503020204020204" pitchFamily="34" charset="-122"/>
              </a:endParaRPr>
            </a:p>
          </p:txBody>
        </p:sp>
        <p:sp>
          <p:nvSpPr>
            <p:cNvPr id="127" name="文本框 37"/>
            <p:cNvSpPr>
              <a:spLocks noChangeArrowheads="1"/>
            </p:cNvSpPr>
            <p:nvPr/>
          </p:nvSpPr>
          <p:spPr bwMode="auto">
            <a:xfrm>
              <a:off x="4662988" y="3785666"/>
              <a:ext cx="656519" cy="61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defRPr/>
              </a:pPr>
              <a:r>
                <a:rPr lang="zh-CN" altLang="en-US" sz="1200" dirty="0">
                  <a:solidFill>
                    <a:schemeClr val="bg1"/>
                  </a:solidFill>
                  <a:sym typeface="微软雅黑" pitchFamily="34" charset="-122"/>
                </a:rPr>
                <a:t>文字</a:t>
              </a:r>
              <a:endParaRPr lang="en-US" altLang="zh-CN" sz="1200" dirty="0">
                <a:solidFill>
                  <a:schemeClr val="bg1"/>
                </a:solidFill>
                <a:sym typeface="微软雅黑" pitchFamily="34" charset="-122"/>
              </a:endParaRPr>
            </a:p>
            <a:p>
              <a:pPr algn="ctr">
                <a:spcBef>
                  <a:spcPct val="0"/>
                </a:spcBef>
                <a:buNone/>
                <a:defRPr/>
              </a:pPr>
              <a:r>
                <a:rPr lang="zh-CN" altLang="en-US" sz="1200" dirty="0">
                  <a:solidFill>
                    <a:schemeClr val="bg1"/>
                  </a:solidFill>
                  <a:sym typeface="微软雅黑" pitchFamily="34" charset="-122"/>
                </a:rPr>
                <a:t>内容</a:t>
              </a:r>
            </a:p>
          </p:txBody>
        </p:sp>
      </p:grpSp>
      <p:grpSp>
        <p:nvGrpSpPr>
          <p:cNvPr id="128" name="组合 127"/>
          <p:cNvGrpSpPr/>
          <p:nvPr/>
        </p:nvGrpSpPr>
        <p:grpSpPr>
          <a:xfrm>
            <a:off x="3293776" y="3771696"/>
            <a:ext cx="900656" cy="900532"/>
            <a:chOff x="4391701" y="5028926"/>
            <a:chExt cx="1200875" cy="1200709"/>
          </a:xfrm>
        </p:grpSpPr>
        <p:sp>
          <p:nvSpPr>
            <p:cNvPr id="129" name="椭圆 128"/>
            <p:cNvSpPr/>
            <p:nvPr/>
          </p:nvSpPr>
          <p:spPr>
            <a:xfrm>
              <a:off x="4391701" y="5028926"/>
              <a:ext cx="1200875" cy="1200709"/>
            </a:xfrm>
            <a:prstGeom prst="ellipse">
              <a:avLst/>
            </a:prstGeom>
            <a:solidFill>
              <a:schemeClr val="bg1">
                <a:alpha val="40000"/>
              </a:schemeClr>
            </a:solidFill>
            <a:ln w="25400" cap="flat" cmpd="sng" algn="ctr">
              <a:noFill/>
              <a:prstDash val="solid"/>
            </a:ln>
            <a:effectLst/>
          </p:spPr>
          <p:txBody>
            <a:bodyPr anchor="ctr"/>
            <a:lstStyle/>
            <a:p>
              <a:pPr algn="ctr" defTabSz="914058">
                <a:defRPr/>
              </a:pPr>
              <a:endParaRPr lang="zh-CN" altLang="en-US" sz="1800" kern="0">
                <a:solidFill>
                  <a:schemeClr val="bg1"/>
                </a:solidFill>
                <a:latin typeface="微软雅黑" panose="020B0503020204020204" pitchFamily="34" charset="-122"/>
                <a:ea typeface="微软雅黑" panose="020B0503020204020204" pitchFamily="34" charset="-122"/>
              </a:endParaRPr>
            </a:p>
          </p:txBody>
        </p:sp>
        <p:sp>
          <p:nvSpPr>
            <p:cNvPr id="130" name="文本框 37"/>
            <p:cNvSpPr>
              <a:spLocks noChangeArrowheads="1"/>
            </p:cNvSpPr>
            <p:nvPr/>
          </p:nvSpPr>
          <p:spPr bwMode="auto">
            <a:xfrm>
              <a:off x="4662988" y="5318133"/>
              <a:ext cx="656519" cy="615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13" tIns="45706" rIns="91413" bIns="45706">
              <a:spAutoFit/>
            </a:bodyPr>
            <a:lstStyle>
              <a:lvl1pPr>
                <a:spcBef>
                  <a:spcPct val="20000"/>
                </a:spcBef>
                <a:buFont typeface="Arial" charset="0"/>
                <a:buChar char="•"/>
                <a:defRPr sz="3200">
                  <a:solidFill>
                    <a:schemeClr val="tx1"/>
                  </a:solidFill>
                  <a:latin typeface="微软雅黑" pitchFamily="34" charset="-122"/>
                  <a:ea typeface="微软雅黑" pitchFamily="34" charset="-122"/>
                  <a:sym typeface="Calibri" pitchFamily="34" charset="0"/>
                </a:defRPr>
              </a:lvl1pPr>
              <a:lvl2pPr marL="742950" indent="-285750">
                <a:spcBef>
                  <a:spcPct val="20000"/>
                </a:spcBef>
                <a:buFont typeface="Arial" charset="0"/>
                <a:buChar char="–"/>
                <a:defRPr sz="2800">
                  <a:solidFill>
                    <a:schemeClr val="tx1"/>
                  </a:solidFill>
                  <a:latin typeface="微软雅黑" pitchFamily="34" charset="-122"/>
                  <a:ea typeface="微软雅黑" pitchFamily="34" charset="-122"/>
                  <a:sym typeface="Calibri" pitchFamily="34" charset="0"/>
                </a:defRPr>
              </a:lvl2pPr>
              <a:lvl3pPr marL="1143000" indent="-228600">
                <a:spcBef>
                  <a:spcPct val="20000"/>
                </a:spcBef>
                <a:buFont typeface="Arial" charset="0"/>
                <a:buChar char="•"/>
                <a:defRPr sz="2400">
                  <a:solidFill>
                    <a:schemeClr val="tx1"/>
                  </a:solidFill>
                  <a:latin typeface="微软雅黑" pitchFamily="34" charset="-122"/>
                  <a:ea typeface="微软雅黑" pitchFamily="34" charset="-122"/>
                  <a:sym typeface="Calibri" pitchFamily="34" charset="0"/>
                </a:defRPr>
              </a:lvl3pPr>
              <a:lvl4pPr marL="16002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4pPr>
              <a:lvl5pPr marL="2057400" indent="-228600">
                <a:spcBef>
                  <a:spcPct val="20000"/>
                </a:spcBef>
                <a:buFont typeface="Arial" charset="0"/>
                <a:buChar char="»"/>
                <a:defRPr sz="2000">
                  <a:solidFill>
                    <a:schemeClr val="tx1"/>
                  </a:solidFill>
                  <a:latin typeface="微软雅黑" pitchFamily="34" charset="-122"/>
                  <a:ea typeface="微软雅黑" pitchFamily="34" charset="-122"/>
                  <a:sym typeface="Calibri" pitchFamily="34" charset="0"/>
                </a:defRPr>
              </a:lvl5pPr>
              <a:lvl6pPr marL="25146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6pPr>
              <a:lvl7pPr marL="29718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7pPr>
              <a:lvl8pPr marL="34290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8pPr>
              <a:lvl9pPr marL="3886200" indent="-228600" eaLnBrk="0" fontAlgn="base" hangingPunct="0">
                <a:spcBef>
                  <a:spcPct val="20000"/>
                </a:spcBef>
                <a:spcAft>
                  <a:spcPct val="0"/>
                </a:spcAft>
                <a:buFont typeface="Arial" charset="0"/>
                <a:buChar char="»"/>
                <a:defRPr sz="2000">
                  <a:solidFill>
                    <a:schemeClr val="tx1"/>
                  </a:solidFill>
                  <a:latin typeface="微软雅黑" pitchFamily="34" charset="-122"/>
                  <a:ea typeface="微软雅黑" pitchFamily="34" charset="-122"/>
                  <a:sym typeface="Calibri" pitchFamily="34" charset="0"/>
                </a:defRPr>
              </a:lvl9pPr>
            </a:lstStyle>
            <a:p>
              <a:pPr algn="ctr">
                <a:spcBef>
                  <a:spcPct val="0"/>
                </a:spcBef>
                <a:buNone/>
                <a:defRPr/>
              </a:pPr>
              <a:r>
                <a:rPr lang="zh-CN" altLang="en-US" sz="1200" dirty="0">
                  <a:solidFill>
                    <a:schemeClr val="bg1"/>
                  </a:solidFill>
                  <a:sym typeface="微软雅黑" pitchFamily="34" charset="-122"/>
                </a:rPr>
                <a:t>文字</a:t>
              </a:r>
              <a:endParaRPr lang="en-US" altLang="zh-CN" sz="1200" dirty="0">
                <a:solidFill>
                  <a:schemeClr val="bg1"/>
                </a:solidFill>
                <a:sym typeface="微软雅黑" pitchFamily="34" charset="-122"/>
              </a:endParaRPr>
            </a:p>
            <a:p>
              <a:pPr algn="ctr">
                <a:spcBef>
                  <a:spcPct val="0"/>
                </a:spcBef>
                <a:buNone/>
                <a:defRPr/>
              </a:pPr>
              <a:r>
                <a:rPr lang="zh-CN" altLang="en-US" sz="1200" dirty="0">
                  <a:solidFill>
                    <a:schemeClr val="bg1"/>
                  </a:solidFill>
                  <a:sym typeface="微软雅黑" pitchFamily="34" charset="-122"/>
                </a:rPr>
                <a:t>内容</a:t>
              </a:r>
            </a:p>
          </p:txBody>
        </p:sp>
      </p:grpSp>
      <p:sp>
        <p:nvSpPr>
          <p:cNvPr id="131" name="文本1"/>
          <p:cNvSpPr>
            <a:spLocks noChangeArrowheads="1"/>
          </p:cNvSpPr>
          <p:nvPr/>
        </p:nvSpPr>
        <p:spPr bwMode="gray">
          <a:xfrm>
            <a:off x="4807058" y="1461303"/>
            <a:ext cx="3095625" cy="892175"/>
          </a:xfrm>
          <a:prstGeom prst="roundRect">
            <a:avLst>
              <a:gd name="adj" fmla="val 11505"/>
            </a:avLst>
          </a:prstGeom>
          <a:noFill/>
          <a:ln w="28575" cap="flat" cmpd="sng" algn="ctr">
            <a:noFill/>
            <a:prstDash val="solid"/>
          </a:ln>
          <a:effectLst/>
        </p:spPr>
        <p:txBody>
          <a:bodyPr lIns="68568" tIns="34285" rIns="68568" bIns="3428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58">
              <a:lnSpc>
                <a:spcPct val="120000"/>
              </a:lnSpc>
              <a:defRPr/>
            </a:pPr>
            <a:r>
              <a:rPr lang="zh-CN" altLang="en-US" sz="1000"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000" dirty="0">
              <a:solidFill>
                <a:schemeClr val="bg1">
                  <a:lumMod val="95000"/>
                </a:schemeClr>
              </a:solidFill>
              <a:latin typeface="微软雅黑" pitchFamily="34" charset="-122"/>
              <a:ea typeface="微软雅黑" pitchFamily="34" charset="-122"/>
            </a:endParaRPr>
          </a:p>
        </p:txBody>
      </p:sp>
      <p:grpSp>
        <p:nvGrpSpPr>
          <p:cNvPr id="132" name="组合 131"/>
          <p:cNvGrpSpPr/>
          <p:nvPr/>
        </p:nvGrpSpPr>
        <p:grpSpPr>
          <a:xfrm>
            <a:off x="4672107" y="2649621"/>
            <a:ext cx="3257904" cy="856867"/>
            <a:chOff x="4304043" y="1286668"/>
            <a:chExt cx="3837944" cy="2757793"/>
          </a:xfrm>
          <a:solidFill>
            <a:schemeClr val="bg1">
              <a:alpha val="20000"/>
            </a:schemeClr>
          </a:solidFill>
          <a:effectLst/>
        </p:grpSpPr>
        <p:sp>
          <p:nvSpPr>
            <p:cNvPr id="133" name="圆角矩形 132"/>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latin typeface="微软雅黑" panose="020B0503020204020204" pitchFamily="34" charset="-122"/>
                <a:ea typeface="微软雅黑" panose="020B0503020204020204" pitchFamily="34" charset="-122"/>
              </a:endParaRPr>
            </a:p>
          </p:txBody>
        </p:sp>
        <p:sp>
          <p:nvSpPr>
            <p:cNvPr id="134" name="圆角矩形 133"/>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latin typeface="微软雅黑" panose="020B0503020204020204" pitchFamily="34" charset="-122"/>
                <a:ea typeface="微软雅黑" panose="020B0503020204020204" pitchFamily="34" charset="-122"/>
              </a:endParaRPr>
            </a:p>
          </p:txBody>
        </p:sp>
      </p:grpSp>
      <p:sp>
        <p:nvSpPr>
          <p:cNvPr id="135" name="文本1"/>
          <p:cNvSpPr>
            <a:spLocks noChangeArrowheads="1"/>
          </p:cNvSpPr>
          <p:nvPr/>
        </p:nvSpPr>
        <p:spPr bwMode="gray">
          <a:xfrm>
            <a:off x="4807058" y="2626527"/>
            <a:ext cx="3095625" cy="892175"/>
          </a:xfrm>
          <a:prstGeom prst="roundRect">
            <a:avLst>
              <a:gd name="adj" fmla="val 11505"/>
            </a:avLst>
          </a:prstGeom>
          <a:noFill/>
          <a:ln w="28575" cap="flat" cmpd="sng" algn="ctr">
            <a:noFill/>
            <a:prstDash val="solid"/>
          </a:ln>
          <a:effectLst/>
        </p:spPr>
        <p:txBody>
          <a:bodyPr lIns="68568" tIns="34285" rIns="68568" bIns="3428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58">
              <a:lnSpc>
                <a:spcPct val="120000"/>
              </a:lnSpc>
              <a:defRPr/>
            </a:pPr>
            <a:r>
              <a:rPr lang="zh-CN" altLang="en-US" sz="1000"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000" dirty="0">
              <a:solidFill>
                <a:schemeClr val="bg1">
                  <a:lumMod val="95000"/>
                </a:schemeClr>
              </a:solidFill>
              <a:latin typeface="微软雅黑" pitchFamily="34" charset="-122"/>
              <a:ea typeface="微软雅黑" pitchFamily="34" charset="-122"/>
            </a:endParaRPr>
          </a:p>
        </p:txBody>
      </p:sp>
      <p:grpSp>
        <p:nvGrpSpPr>
          <p:cNvPr id="136" name="组合 135"/>
          <p:cNvGrpSpPr/>
          <p:nvPr/>
        </p:nvGrpSpPr>
        <p:grpSpPr>
          <a:xfrm>
            <a:off x="4672107" y="3788700"/>
            <a:ext cx="3257904" cy="856867"/>
            <a:chOff x="4304043" y="1286668"/>
            <a:chExt cx="3837944" cy="2757793"/>
          </a:xfrm>
          <a:solidFill>
            <a:schemeClr val="bg1">
              <a:alpha val="20000"/>
            </a:schemeClr>
          </a:solidFill>
          <a:effectLst/>
        </p:grpSpPr>
        <p:sp>
          <p:nvSpPr>
            <p:cNvPr id="137" name="圆角矩形 136"/>
            <p:cNvSpPr/>
            <p:nvPr/>
          </p:nvSpPr>
          <p:spPr>
            <a:xfrm>
              <a:off x="4304043" y="1286668"/>
              <a:ext cx="3837944" cy="2757793"/>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latin typeface="微软雅黑" panose="020B0503020204020204" pitchFamily="34" charset="-122"/>
                <a:ea typeface="微软雅黑" panose="020B0503020204020204" pitchFamily="34" charset="-122"/>
              </a:endParaRPr>
            </a:p>
          </p:txBody>
        </p:sp>
        <p:sp>
          <p:nvSpPr>
            <p:cNvPr id="138" name="圆角矩形 137"/>
            <p:cNvSpPr/>
            <p:nvPr/>
          </p:nvSpPr>
          <p:spPr>
            <a:xfrm>
              <a:off x="4351931" y="1367703"/>
              <a:ext cx="3742172" cy="2595722"/>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latin typeface="微软雅黑" panose="020B0503020204020204" pitchFamily="34" charset="-122"/>
                <a:ea typeface="微软雅黑" panose="020B0503020204020204" pitchFamily="34" charset="-122"/>
              </a:endParaRPr>
            </a:p>
          </p:txBody>
        </p:sp>
      </p:grpSp>
      <p:sp>
        <p:nvSpPr>
          <p:cNvPr id="139" name="文本1"/>
          <p:cNvSpPr>
            <a:spLocks noChangeArrowheads="1"/>
          </p:cNvSpPr>
          <p:nvPr/>
        </p:nvSpPr>
        <p:spPr bwMode="gray">
          <a:xfrm>
            <a:off x="4807058" y="3766351"/>
            <a:ext cx="3095625" cy="890588"/>
          </a:xfrm>
          <a:prstGeom prst="roundRect">
            <a:avLst>
              <a:gd name="adj" fmla="val 11505"/>
            </a:avLst>
          </a:prstGeom>
          <a:noFill/>
          <a:ln w="28575" cap="flat" cmpd="sng" algn="ctr">
            <a:noFill/>
            <a:prstDash val="solid"/>
          </a:ln>
          <a:effectLst/>
        </p:spPr>
        <p:txBody>
          <a:bodyPr lIns="68568" tIns="34285" rIns="68568" bIns="34285"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058">
              <a:lnSpc>
                <a:spcPct val="120000"/>
              </a:lnSpc>
              <a:defRPr/>
            </a:pPr>
            <a:r>
              <a:rPr lang="zh-CN" altLang="en-US" sz="1000" dirty="0">
                <a:solidFill>
                  <a:schemeClr val="bg1">
                    <a:lumMod val="95000"/>
                  </a:schemeClr>
                </a:solidFill>
                <a:latin typeface="微软雅黑" pitchFamily="34" charset="-122"/>
                <a:ea typeface="微软雅黑" pitchFamily="34" charset="-122"/>
              </a:rPr>
              <a:t>您的内容打在这里，或者通过复制您的文本后，在此框中选择粘贴，并选择只保留文字。在此录入上述图表的综合描述说明。</a:t>
            </a:r>
            <a:endParaRPr lang="zh-CN" altLang="zh-CN" sz="1000" dirty="0">
              <a:solidFill>
                <a:schemeClr val="bg1">
                  <a:lumMod val="9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77620813"/>
      </p:ext>
    </p:extLst>
  </p:cSld>
  <p:clrMapOvr>
    <a:masterClrMapping/>
  </p:clrMapOvr>
  <mc:AlternateContent xmlns:mc="http://schemas.openxmlformats.org/markup-compatibility/2006" xmlns:p14="http://schemas.microsoft.com/office/powerpoint/2010/main">
    <mc:Choice Requires="p14">
      <p:transition spd="slow" p14:dur="1250">
        <p14:flip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nodeType="clickEffect">
                                  <p:stCondLst>
                                    <p:cond delay="0"/>
                                  </p:stCondLst>
                                  <p:childTnLst>
                                    <p:set>
                                      <p:cBhvr>
                                        <p:cTn id="18" dur="1" fill="hold">
                                          <p:stCondLst>
                                            <p:cond delay="0"/>
                                          </p:stCondLst>
                                        </p:cTn>
                                        <p:tgtEl>
                                          <p:spTgt spid="119"/>
                                        </p:tgtEl>
                                        <p:attrNameLst>
                                          <p:attrName>style.visibility</p:attrName>
                                        </p:attrNameLst>
                                      </p:cBhvr>
                                      <p:to>
                                        <p:strVal val="visible"/>
                                      </p:to>
                                    </p:set>
                                    <p:animEffect transition="in" filter="wipe(left)">
                                      <p:cBhvr>
                                        <p:cTn id="19" dur="750"/>
                                        <p:tgtEl>
                                          <p:spTgt spid="119"/>
                                        </p:tgtEl>
                                      </p:cBhvr>
                                    </p:animEffect>
                                  </p:childTnLst>
                                </p:cTn>
                              </p:par>
                            </p:childTnLst>
                          </p:cTn>
                        </p:par>
                        <p:par>
                          <p:cTn id="20" fill="hold">
                            <p:stCondLst>
                              <p:cond delay="750"/>
                            </p:stCondLst>
                            <p:childTnLst>
                              <p:par>
                                <p:cTn id="21" presetID="22" presetClass="entr" presetSubtype="8" fill="hold" nodeType="afterEffect">
                                  <p:stCondLst>
                                    <p:cond delay="0"/>
                                  </p:stCondLst>
                                  <p:childTnLst>
                                    <p:set>
                                      <p:cBhvr>
                                        <p:cTn id="22" dur="1" fill="hold">
                                          <p:stCondLst>
                                            <p:cond delay="0"/>
                                          </p:stCondLst>
                                        </p:cTn>
                                        <p:tgtEl>
                                          <p:spTgt spid="115"/>
                                        </p:tgtEl>
                                        <p:attrNameLst>
                                          <p:attrName>style.visibility</p:attrName>
                                        </p:attrNameLst>
                                      </p:cBhvr>
                                      <p:to>
                                        <p:strVal val="visible"/>
                                      </p:to>
                                    </p:set>
                                    <p:animEffect transition="in" filter="wipe(left)">
                                      <p:cBhvr>
                                        <p:cTn id="23" dur="500"/>
                                        <p:tgtEl>
                                          <p:spTgt spid="11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1" fill="hold" nodeType="clickEffect">
                                  <p:stCondLst>
                                    <p:cond delay="0"/>
                                  </p:stCondLst>
                                  <p:childTnLst>
                                    <p:set>
                                      <p:cBhvr>
                                        <p:cTn id="27" dur="1" fill="hold">
                                          <p:stCondLst>
                                            <p:cond delay="0"/>
                                          </p:stCondLst>
                                        </p:cTn>
                                        <p:tgtEl>
                                          <p:spTgt spid="122"/>
                                        </p:tgtEl>
                                        <p:attrNameLst>
                                          <p:attrName>style.visibility</p:attrName>
                                        </p:attrNameLst>
                                      </p:cBhvr>
                                      <p:to>
                                        <p:strVal val="visible"/>
                                      </p:to>
                                    </p:set>
                                    <p:animEffect transition="in" filter="wipe(up)">
                                      <p:cBhvr>
                                        <p:cTn id="28" dur="750"/>
                                        <p:tgtEl>
                                          <p:spTgt spid="122"/>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nodeType="clickEffect">
                                  <p:stCondLst>
                                    <p:cond delay="0"/>
                                  </p:stCondLst>
                                  <p:childTnLst>
                                    <p:set>
                                      <p:cBhvr>
                                        <p:cTn id="32" dur="1" fill="hold">
                                          <p:stCondLst>
                                            <p:cond delay="0"/>
                                          </p:stCondLst>
                                        </p:cTn>
                                        <p:tgtEl>
                                          <p:spTgt spid="125"/>
                                        </p:tgtEl>
                                        <p:attrNameLst>
                                          <p:attrName>style.visibility</p:attrName>
                                        </p:attrNameLst>
                                      </p:cBhvr>
                                      <p:to>
                                        <p:strVal val="visible"/>
                                      </p:to>
                                    </p:set>
                                    <p:animEffect transition="in" filter="wipe(up)">
                                      <p:cBhvr>
                                        <p:cTn id="33" dur="750"/>
                                        <p:tgtEl>
                                          <p:spTgt spid="125"/>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nodeType="clickEffect">
                                  <p:stCondLst>
                                    <p:cond delay="0"/>
                                  </p:stCondLst>
                                  <p:childTnLst>
                                    <p:set>
                                      <p:cBhvr>
                                        <p:cTn id="37" dur="1" fill="hold">
                                          <p:stCondLst>
                                            <p:cond delay="0"/>
                                          </p:stCondLst>
                                        </p:cTn>
                                        <p:tgtEl>
                                          <p:spTgt spid="128"/>
                                        </p:tgtEl>
                                        <p:attrNameLst>
                                          <p:attrName>style.visibility</p:attrName>
                                        </p:attrNameLst>
                                      </p:cBhvr>
                                      <p:to>
                                        <p:strVal val="visible"/>
                                      </p:to>
                                    </p:set>
                                    <p:animEffect transition="in" filter="wipe(up)">
                                      <p:cBhvr>
                                        <p:cTn id="38" dur="750"/>
                                        <p:tgtEl>
                                          <p:spTgt spid="128"/>
                                        </p:tgtEl>
                                      </p:cBhvr>
                                    </p:animEffect>
                                  </p:childTnLst>
                                </p:cTn>
                              </p:par>
                            </p:childTnLst>
                          </p:cTn>
                        </p:par>
                        <p:par>
                          <p:cTn id="39" fill="hold">
                            <p:stCondLst>
                              <p:cond delay="750"/>
                            </p:stCondLst>
                            <p:childTnLst>
                              <p:par>
                                <p:cTn id="40" presetID="42" presetClass="entr" presetSubtype="0" fill="hold" nodeType="afterEffect">
                                  <p:stCondLst>
                                    <p:cond delay="0"/>
                                  </p:stCondLst>
                                  <p:childTnLst>
                                    <p:set>
                                      <p:cBhvr>
                                        <p:cTn id="41" dur="1" fill="hold">
                                          <p:stCondLst>
                                            <p:cond delay="0"/>
                                          </p:stCondLst>
                                        </p:cTn>
                                        <p:tgtEl>
                                          <p:spTgt spid="112"/>
                                        </p:tgtEl>
                                        <p:attrNameLst>
                                          <p:attrName>style.visibility</p:attrName>
                                        </p:attrNameLst>
                                      </p:cBhvr>
                                      <p:to>
                                        <p:strVal val="visible"/>
                                      </p:to>
                                    </p:set>
                                    <p:animEffect transition="in" filter="fade">
                                      <p:cBhvr>
                                        <p:cTn id="42" dur="500"/>
                                        <p:tgtEl>
                                          <p:spTgt spid="112"/>
                                        </p:tgtEl>
                                      </p:cBhvr>
                                    </p:animEffect>
                                    <p:anim calcmode="lin" valueType="num">
                                      <p:cBhvr>
                                        <p:cTn id="43" dur="500" fill="hold"/>
                                        <p:tgtEl>
                                          <p:spTgt spid="112"/>
                                        </p:tgtEl>
                                        <p:attrNameLst>
                                          <p:attrName>ppt_x</p:attrName>
                                        </p:attrNameLst>
                                      </p:cBhvr>
                                      <p:tavLst>
                                        <p:tav tm="0">
                                          <p:val>
                                            <p:strVal val="#ppt_x"/>
                                          </p:val>
                                        </p:tav>
                                        <p:tav tm="100000">
                                          <p:val>
                                            <p:strVal val="#ppt_x"/>
                                          </p:val>
                                        </p:tav>
                                      </p:tavLst>
                                    </p:anim>
                                    <p:anim calcmode="lin" valueType="num">
                                      <p:cBhvr>
                                        <p:cTn id="44" dur="500" fill="hold"/>
                                        <p:tgtEl>
                                          <p:spTgt spid="112"/>
                                        </p:tgtEl>
                                        <p:attrNameLst>
                                          <p:attrName>ppt_y</p:attrName>
                                        </p:attrNameLst>
                                      </p:cBhvr>
                                      <p:tavLst>
                                        <p:tav tm="0">
                                          <p:val>
                                            <p:strVal val="#ppt_y+.1"/>
                                          </p:val>
                                        </p:tav>
                                        <p:tav tm="100000">
                                          <p:val>
                                            <p:strVal val="#ppt_y"/>
                                          </p:val>
                                        </p:tav>
                                      </p:tavLst>
                                    </p:anim>
                                  </p:childTnLst>
                                </p:cTn>
                              </p:par>
                            </p:childTnLst>
                          </p:cTn>
                        </p:par>
                        <p:par>
                          <p:cTn id="45" fill="hold">
                            <p:stCondLst>
                              <p:cond delay="1250"/>
                            </p:stCondLst>
                            <p:childTnLst>
                              <p:par>
                                <p:cTn id="46" presetID="22" presetClass="entr" presetSubtype="8" fill="hold" grpId="0" nodeType="afterEffect">
                                  <p:stCondLst>
                                    <p:cond delay="0"/>
                                  </p:stCondLst>
                                  <p:childTnLst>
                                    <p:set>
                                      <p:cBhvr>
                                        <p:cTn id="47" dur="1" fill="hold">
                                          <p:stCondLst>
                                            <p:cond delay="0"/>
                                          </p:stCondLst>
                                        </p:cTn>
                                        <p:tgtEl>
                                          <p:spTgt spid="131"/>
                                        </p:tgtEl>
                                        <p:attrNameLst>
                                          <p:attrName>style.visibility</p:attrName>
                                        </p:attrNameLst>
                                      </p:cBhvr>
                                      <p:to>
                                        <p:strVal val="visible"/>
                                      </p:to>
                                    </p:set>
                                    <p:animEffect transition="in" filter="wipe(left)">
                                      <p:cBhvr>
                                        <p:cTn id="48" dur="500"/>
                                        <p:tgtEl>
                                          <p:spTgt spid="131"/>
                                        </p:tgtEl>
                                      </p:cBhvr>
                                    </p:animEffect>
                                  </p:childTnLst>
                                </p:cTn>
                              </p:par>
                            </p:childTnLst>
                          </p:cTn>
                        </p:par>
                        <p:par>
                          <p:cTn id="49" fill="hold">
                            <p:stCondLst>
                              <p:cond delay="1750"/>
                            </p:stCondLst>
                            <p:childTnLst>
                              <p:par>
                                <p:cTn id="50" presetID="42" presetClass="entr" presetSubtype="0" fill="hold" nodeType="afterEffect">
                                  <p:stCondLst>
                                    <p:cond delay="0"/>
                                  </p:stCondLst>
                                  <p:childTnLst>
                                    <p:set>
                                      <p:cBhvr>
                                        <p:cTn id="51" dur="1" fill="hold">
                                          <p:stCondLst>
                                            <p:cond delay="0"/>
                                          </p:stCondLst>
                                        </p:cTn>
                                        <p:tgtEl>
                                          <p:spTgt spid="132"/>
                                        </p:tgtEl>
                                        <p:attrNameLst>
                                          <p:attrName>style.visibility</p:attrName>
                                        </p:attrNameLst>
                                      </p:cBhvr>
                                      <p:to>
                                        <p:strVal val="visible"/>
                                      </p:to>
                                    </p:set>
                                    <p:animEffect transition="in" filter="fade">
                                      <p:cBhvr>
                                        <p:cTn id="52" dur="500"/>
                                        <p:tgtEl>
                                          <p:spTgt spid="132"/>
                                        </p:tgtEl>
                                      </p:cBhvr>
                                    </p:animEffect>
                                    <p:anim calcmode="lin" valueType="num">
                                      <p:cBhvr>
                                        <p:cTn id="53" dur="500" fill="hold"/>
                                        <p:tgtEl>
                                          <p:spTgt spid="132"/>
                                        </p:tgtEl>
                                        <p:attrNameLst>
                                          <p:attrName>ppt_x</p:attrName>
                                        </p:attrNameLst>
                                      </p:cBhvr>
                                      <p:tavLst>
                                        <p:tav tm="0">
                                          <p:val>
                                            <p:strVal val="#ppt_x"/>
                                          </p:val>
                                        </p:tav>
                                        <p:tav tm="100000">
                                          <p:val>
                                            <p:strVal val="#ppt_x"/>
                                          </p:val>
                                        </p:tav>
                                      </p:tavLst>
                                    </p:anim>
                                    <p:anim calcmode="lin" valueType="num">
                                      <p:cBhvr>
                                        <p:cTn id="54" dur="500" fill="hold"/>
                                        <p:tgtEl>
                                          <p:spTgt spid="132"/>
                                        </p:tgtEl>
                                        <p:attrNameLst>
                                          <p:attrName>ppt_y</p:attrName>
                                        </p:attrNameLst>
                                      </p:cBhvr>
                                      <p:tavLst>
                                        <p:tav tm="0">
                                          <p:val>
                                            <p:strVal val="#ppt_y+.1"/>
                                          </p:val>
                                        </p:tav>
                                        <p:tav tm="100000">
                                          <p:val>
                                            <p:strVal val="#ppt_y"/>
                                          </p:val>
                                        </p:tav>
                                      </p:tavLst>
                                    </p:anim>
                                  </p:childTnLst>
                                </p:cTn>
                              </p:par>
                            </p:childTnLst>
                          </p:cTn>
                        </p:par>
                        <p:par>
                          <p:cTn id="55" fill="hold">
                            <p:stCondLst>
                              <p:cond delay="2250"/>
                            </p:stCondLst>
                            <p:childTnLst>
                              <p:par>
                                <p:cTn id="56" presetID="22" presetClass="entr" presetSubtype="8" fill="hold" grpId="0" nodeType="afterEffect">
                                  <p:stCondLst>
                                    <p:cond delay="0"/>
                                  </p:stCondLst>
                                  <p:childTnLst>
                                    <p:set>
                                      <p:cBhvr>
                                        <p:cTn id="57" dur="1" fill="hold">
                                          <p:stCondLst>
                                            <p:cond delay="0"/>
                                          </p:stCondLst>
                                        </p:cTn>
                                        <p:tgtEl>
                                          <p:spTgt spid="135"/>
                                        </p:tgtEl>
                                        <p:attrNameLst>
                                          <p:attrName>style.visibility</p:attrName>
                                        </p:attrNameLst>
                                      </p:cBhvr>
                                      <p:to>
                                        <p:strVal val="visible"/>
                                      </p:to>
                                    </p:set>
                                    <p:animEffect transition="in" filter="wipe(left)">
                                      <p:cBhvr>
                                        <p:cTn id="58" dur="500"/>
                                        <p:tgtEl>
                                          <p:spTgt spid="135"/>
                                        </p:tgtEl>
                                      </p:cBhvr>
                                    </p:animEffect>
                                  </p:childTnLst>
                                </p:cTn>
                              </p:par>
                            </p:childTnLst>
                          </p:cTn>
                        </p:par>
                        <p:par>
                          <p:cTn id="59" fill="hold">
                            <p:stCondLst>
                              <p:cond delay="2750"/>
                            </p:stCondLst>
                            <p:childTnLst>
                              <p:par>
                                <p:cTn id="60" presetID="42" presetClass="entr" presetSubtype="0" fill="hold" nodeType="afterEffect">
                                  <p:stCondLst>
                                    <p:cond delay="0"/>
                                  </p:stCondLst>
                                  <p:childTnLst>
                                    <p:set>
                                      <p:cBhvr>
                                        <p:cTn id="61" dur="1" fill="hold">
                                          <p:stCondLst>
                                            <p:cond delay="0"/>
                                          </p:stCondLst>
                                        </p:cTn>
                                        <p:tgtEl>
                                          <p:spTgt spid="136"/>
                                        </p:tgtEl>
                                        <p:attrNameLst>
                                          <p:attrName>style.visibility</p:attrName>
                                        </p:attrNameLst>
                                      </p:cBhvr>
                                      <p:to>
                                        <p:strVal val="visible"/>
                                      </p:to>
                                    </p:set>
                                    <p:animEffect transition="in" filter="fade">
                                      <p:cBhvr>
                                        <p:cTn id="62" dur="500"/>
                                        <p:tgtEl>
                                          <p:spTgt spid="136"/>
                                        </p:tgtEl>
                                      </p:cBhvr>
                                    </p:animEffect>
                                    <p:anim calcmode="lin" valueType="num">
                                      <p:cBhvr>
                                        <p:cTn id="63" dur="500" fill="hold"/>
                                        <p:tgtEl>
                                          <p:spTgt spid="136"/>
                                        </p:tgtEl>
                                        <p:attrNameLst>
                                          <p:attrName>ppt_x</p:attrName>
                                        </p:attrNameLst>
                                      </p:cBhvr>
                                      <p:tavLst>
                                        <p:tav tm="0">
                                          <p:val>
                                            <p:strVal val="#ppt_x"/>
                                          </p:val>
                                        </p:tav>
                                        <p:tav tm="100000">
                                          <p:val>
                                            <p:strVal val="#ppt_x"/>
                                          </p:val>
                                        </p:tav>
                                      </p:tavLst>
                                    </p:anim>
                                    <p:anim calcmode="lin" valueType="num">
                                      <p:cBhvr>
                                        <p:cTn id="64" dur="500" fill="hold"/>
                                        <p:tgtEl>
                                          <p:spTgt spid="136"/>
                                        </p:tgtEl>
                                        <p:attrNameLst>
                                          <p:attrName>ppt_y</p:attrName>
                                        </p:attrNameLst>
                                      </p:cBhvr>
                                      <p:tavLst>
                                        <p:tav tm="0">
                                          <p:val>
                                            <p:strVal val="#ppt_y+.1"/>
                                          </p:val>
                                        </p:tav>
                                        <p:tav tm="100000">
                                          <p:val>
                                            <p:strVal val="#ppt_y"/>
                                          </p:val>
                                        </p:tav>
                                      </p:tavLst>
                                    </p:anim>
                                  </p:childTnLst>
                                </p:cTn>
                              </p:par>
                            </p:childTnLst>
                          </p:cTn>
                        </p:par>
                        <p:par>
                          <p:cTn id="65" fill="hold">
                            <p:stCondLst>
                              <p:cond delay="3250"/>
                            </p:stCondLst>
                            <p:childTnLst>
                              <p:par>
                                <p:cTn id="66" presetID="22" presetClass="entr" presetSubtype="8" fill="hold" grpId="0" nodeType="afterEffect">
                                  <p:stCondLst>
                                    <p:cond delay="0"/>
                                  </p:stCondLst>
                                  <p:childTnLst>
                                    <p:set>
                                      <p:cBhvr>
                                        <p:cTn id="67" dur="1" fill="hold">
                                          <p:stCondLst>
                                            <p:cond delay="0"/>
                                          </p:stCondLst>
                                        </p:cTn>
                                        <p:tgtEl>
                                          <p:spTgt spid="139"/>
                                        </p:tgtEl>
                                        <p:attrNameLst>
                                          <p:attrName>style.visibility</p:attrName>
                                        </p:attrNameLst>
                                      </p:cBhvr>
                                      <p:to>
                                        <p:strVal val="visible"/>
                                      </p:to>
                                    </p:set>
                                    <p:animEffect transition="in" filter="wipe(left)">
                                      <p:cBhvr>
                                        <p:cTn id="68" dur="5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131" grpId="0"/>
      <p:bldP spid="135" grpId="0"/>
      <p:bldP spid="13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sp>
        <p:nvSpPr>
          <p:cNvPr id="84" name="Oval 98"/>
          <p:cNvSpPr>
            <a:spLocks noChangeArrowheads="1"/>
          </p:cNvSpPr>
          <p:nvPr/>
        </p:nvSpPr>
        <p:spPr bwMode="auto">
          <a:xfrm>
            <a:off x="2874790" y="1325252"/>
            <a:ext cx="1700212" cy="1689100"/>
          </a:xfrm>
          <a:prstGeom prst="ellipse">
            <a:avLst/>
          </a:prstGeom>
          <a:solidFill>
            <a:schemeClr val="bg1">
              <a:alpha val="50000"/>
            </a:schemeClr>
          </a:solidFill>
          <a:ln w="25400" cmpd="sng">
            <a:solidFill>
              <a:schemeClr val="bg1">
                <a:alpha val="50000"/>
              </a:schemeClr>
            </a:solidFill>
            <a:bevel/>
            <a:headEnd/>
            <a:tailE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1D1B1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85" name="Oval 100"/>
          <p:cNvSpPr>
            <a:spLocks noChangeArrowheads="1"/>
          </p:cNvSpPr>
          <p:nvPr/>
        </p:nvSpPr>
        <p:spPr bwMode="auto">
          <a:xfrm>
            <a:off x="4140027" y="1239527"/>
            <a:ext cx="2111375" cy="2101850"/>
          </a:xfrm>
          <a:prstGeom prst="ellipse">
            <a:avLst/>
          </a:prstGeom>
          <a:solidFill>
            <a:schemeClr val="bg1">
              <a:alpha val="50000"/>
            </a:schemeClr>
          </a:solidFill>
          <a:ln w="19050" cmpd="sng">
            <a:solidFill>
              <a:schemeClr val="bg1">
                <a:alpha val="50000"/>
              </a:schemeClr>
            </a:solidFill>
            <a:bevel/>
            <a:headEnd/>
            <a:tailEnd/>
          </a:ln>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1D1B1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86" name="Oval 101"/>
          <p:cNvSpPr>
            <a:spLocks noChangeArrowheads="1"/>
          </p:cNvSpPr>
          <p:nvPr/>
        </p:nvSpPr>
        <p:spPr bwMode="auto">
          <a:xfrm>
            <a:off x="3406602" y="2360302"/>
            <a:ext cx="1768475" cy="1776413"/>
          </a:xfrm>
          <a:prstGeom prst="ellipse">
            <a:avLst/>
          </a:prstGeom>
          <a:solidFill>
            <a:schemeClr val="bg1">
              <a:alpha val="50000"/>
            </a:schemeClr>
          </a:solidFill>
          <a:ln w="19050" cmpd="sng">
            <a:solidFill>
              <a:schemeClr val="bg1">
                <a:alpha val="50000"/>
              </a:schemeClr>
            </a:solidFill>
            <a:bevel/>
            <a:headEnd/>
            <a:tailEnd/>
          </a:ln>
        </p:spPr>
        <p:txBody>
          <a:bodyPr/>
          <a:lstStyle/>
          <a:p>
            <a:endParaRPr lang="zh-CN" altLang="zh-CN">
              <a:solidFill>
                <a:srgbClr val="1D1B1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87" name="直接箭头连接符 20"/>
          <p:cNvSpPr>
            <a:spLocks noChangeShapeType="1"/>
          </p:cNvSpPr>
          <p:nvPr/>
        </p:nvSpPr>
        <p:spPr bwMode="auto">
          <a:xfrm>
            <a:off x="6251402" y="2036452"/>
            <a:ext cx="1627188" cy="0"/>
          </a:xfrm>
          <a:prstGeom prst="straightConnector1">
            <a:avLst/>
          </a:prstGeom>
          <a:noFill/>
          <a:ln w="9525" cap="flat" cmpd="sng">
            <a:solidFill>
              <a:schemeClr val="bg1">
                <a:alpha val="50000"/>
              </a:schemeClr>
            </a:solidFill>
            <a:bevel/>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88" name="TextBox 21"/>
          <p:cNvSpPr>
            <a:spLocks noChangeArrowheads="1"/>
          </p:cNvSpPr>
          <p:nvPr/>
        </p:nvSpPr>
        <p:spPr bwMode="auto">
          <a:xfrm>
            <a:off x="6337127" y="1112527"/>
            <a:ext cx="1541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solidFill>
                  <a:schemeClr val="bg1"/>
                </a:solidFill>
                <a:latin typeface="Calibri" panose="020F0502020204030204" pitchFamily="34" charset="0"/>
                <a:ea typeface="微软雅黑" panose="020B0503020204020204" pitchFamily="34" charset="-122"/>
                <a:sym typeface="Calibri" panose="020F0502020204030204" pitchFamily="34" charset="0"/>
              </a:rPr>
              <a:t>添加文本说明内容添加文本说明内容</a:t>
            </a:r>
          </a:p>
          <a:p>
            <a:pPr>
              <a:lnSpc>
                <a:spcPct val="150000"/>
              </a:lnSpc>
            </a:pPr>
            <a:r>
              <a:rPr lang="zh-CN" altLang="en-US" sz="1200" dirty="0">
                <a:solidFill>
                  <a:schemeClr val="bg1"/>
                </a:solidFill>
                <a:latin typeface="Calibri" panose="020F0502020204030204" pitchFamily="34" charset="0"/>
                <a:ea typeface="微软雅黑" panose="020B0503020204020204" pitchFamily="34" charset="-122"/>
                <a:sym typeface="Calibri" panose="020F0502020204030204" pitchFamily="34" charset="0"/>
              </a:rPr>
              <a:t>添加文本说明内容</a:t>
            </a:r>
          </a:p>
        </p:txBody>
      </p:sp>
      <p:sp>
        <p:nvSpPr>
          <p:cNvPr id="89" name="直接箭头连接符 22"/>
          <p:cNvSpPr>
            <a:spLocks noChangeShapeType="1"/>
          </p:cNvSpPr>
          <p:nvPr/>
        </p:nvSpPr>
        <p:spPr bwMode="auto">
          <a:xfrm>
            <a:off x="4290840" y="4136715"/>
            <a:ext cx="6350" cy="990600"/>
          </a:xfrm>
          <a:prstGeom prst="straightConnector1">
            <a:avLst/>
          </a:prstGeom>
          <a:noFill/>
          <a:ln w="9525" cap="flat" cmpd="sng">
            <a:solidFill>
              <a:schemeClr val="bg1">
                <a:alpha val="50000"/>
              </a:schemeClr>
            </a:solidFill>
            <a:bevel/>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0" name="TextBox 23"/>
          <p:cNvSpPr>
            <a:spLocks noChangeArrowheads="1"/>
          </p:cNvSpPr>
          <p:nvPr/>
        </p:nvSpPr>
        <p:spPr bwMode="auto">
          <a:xfrm>
            <a:off x="4411490" y="4136715"/>
            <a:ext cx="18034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zh-CN" altLang="en-US" sz="1400" b="1" dirty="0">
                <a:solidFill>
                  <a:schemeClr val="bg1"/>
                </a:solidFill>
                <a:latin typeface="Calibri" panose="020F0502020204030204" pitchFamily="34" charset="0"/>
                <a:ea typeface="微软雅黑" panose="020B0503020204020204" pitchFamily="34" charset="-122"/>
                <a:sym typeface="Calibri" panose="020F0502020204030204" pitchFamily="34" charset="0"/>
              </a:rPr>
              <a:t>添加文本说明内容</a:t>
            </a:r>
            <a:endParaRPr lang="en-US" sz="1400" b="1" dirty="0">
              <a:solidFill>
                <a:schemeClr val="bg1"/>
              </a:solidFill>
              <a:latin typeface="Calibri" panose="020F0502020204030204" pitchFamily="34" charset="0"/>
              <a:ea typeface="微软雅黑" panose="020B0503020204020204" pitchFamily="34" charset="-122"/>
              <a:sym typeface="Calibri" panose="020F0502020204030204" pitchFamily="34" charset="0"/>
            </a:endParaRPr>
          </a:p>
          <a:p>
            <a:pPr>
              <a:lnSpc>
                <a:spcPct val="120000"/>
              </a:lnSpc>
            </a:pPr>
            <a:r>
              <a:rPr lang="zh-CN" altLang="en-US" sz="1400" b="1" dirty="0">
                <a:solidFill>
                  <a:schemeClr val="bg1"/>
                </a:solidFill>
                <a:latin typeface="Calibri" panose="020F0502020204030204" pitchFamily="34" charset="0"/>
                <a:ea typeface="微软雅黑" panose="020B0503020204020204" pitchFamily="34" charset="-122"/>
                <a:sym typeface="Calibri" panose="020F0502020204030204" pitchFamily="34" charset="0"/>
              </a:rPr>
              <a:t>添加文本说明内容</a:t>
            </a:r>
          </a:p>
          <a:p>
            <a:pPr>
              <a:lnSpc>
                <a:spcPct val="120000"/>
              </a:lnSpc>
            </a:pPr>
            <a:r>
              <a:rPr lang="zh-CN" altLang="en-US" sz="1400" b="1" dirty="0">
                <a:solidFill>
                  <a:schemeClr val="bg1"/>
                </a:solidFill>
                <a:latin typeface="Calibri" panose="020F0502020204030204" pitchFamily="34" charset="0"/>
                <a:ea typeface="微软雅黑" panose="020B0503020204020204" pitchFamily="34" charset="-122"/>
                <a:sym typeface="Calibri" panose="020F0502020204030204" pitchFamily="34" charset="0"/>
              </a:rPr>
              <a:t>添加文本说明内容</a:t>
            </a:r>
          </a:p>
        </p:txBody>
      </p:sp>
      <p:sp>
        <p:nvSpPr>
          <p:cNvPr id="91" name="直接箭头连接符 24"/>
          <p:cNvSpPr>
            <a:spLocks noChangeShapeType="1"/>
          </p:cNvSpPr>
          <p:nvPr/>
        </p:nvSpPr>
        <p:spPr bwMode="auto">
          <a:xfrm flipH="1">
            <a:off x="1098377" y="2228540"/>
            <a:ext cx="1776413" cy="1587"/>
          </a:xfrm>
          <a:prstGeom prst="straightConnector1">
            <a:avLst/>
          </a:prstGeom>
          <a:noFill/>
          <a:ln w="9525" cap="flat" cmpd="sng">
            <a:solidFill>
              <a:schemeClr val="bg1">
                <a:alpha val="50000"/>
              </a:schemeClr>
            </a:solidFill>
            <a:bevel/>
            <a:headEnd/>
            <a:tailEnd type="arrow" w="med" len="med"/>
          </a:ln>
          <a:extLst>
            <a:ext uri="{909E8E84-426E-40DD-AFC4-6F175D3DCCD1}">
              <a14:hiddenFill xmlns:a14="http://schemas.microsoft.com/office/drawing/2010/main">
                <a:noFill/>
              </a14:hiddenFill>
            </a:ext>
          </a:extLst>
        </p:spPr>
        <p:txBody>
          <a:bodyPr/>
          <a:lstStyle/>
          <a:p>
            <a:endParaRPr lang="zh-CN" altLang="en-US"/>
          </a:p>
        </p:txBody>
      </p:sp>
      <p:sp>
        <p:nvSpPr>
          <p:cNvPr id="92" name="TextBox 25"/>
          <p:cNvSpPr>
            <a:spLocks noChangeArrowheads="1"/>
          </p:cNvSpPr>
          <p:nvPr/>
        </p:nvSpPr>
        <p:spPr bwMode="auto">
          <a:xfrm>
            <a:off x="1295227" y="1293502"/>
            <a:ext cx="15414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solidFill>
                  <a:schemeClr val="bg1"/>
                </a:solidFill>
                <a:latin typeface="Calibri" panose="020F0502020204030204" pitchFamily="34" charset="0"/>
                <a:ea typeface="微软雅黑" panose="020B0503020204020204" pitchFamily="34" charset="-122"/>
                <a:sym typeface="Calibri" panose="020F0502020204030204" pitchFamily="34" charset="0"/>
              </a:rPr>
              <a:t>添加文本说明内容添加文本说明内容</a:t>
            </a:r>
          </a:p>
          <a:p>
            <a:pPr>
              <a:lnSpc>
                <a:spcPct val="150000"/>
              </a:lnSpc>
            </a:pPr>
            <a:r>
              <a:rPr lang="zh-CN" altLang="en-US" sz="1200" dirty="0">
                <a:solidFill>
                  <a:schemeClr val="bg1"/>
                </a:solidFill>
                <a:latin typeface="Calibri" panose="020F0502020204030204" pitchFamily="34" charset="0"/>
                <a:ea typeface="微软雅黑" panose="020B0503020204020204" pitchFamily="34" charset="-122"/>
                <a:sym typeface="Calibri" panose="020F0502020204030204" pitchFamily="34" charset="0"/>
              </a:rPr>
              <a:t>添加文本说明内容</a:t>
            </a:r>
          </a:p>
        </p:txBody>
      </p:sp>
      <p:sp>
        <p:nvSpPr>
          <p:cNvPr id="93" name="TextBox 27"/>
          <p:cNvSpPr>
            <a:spLocks noChangeArrowheads="1"/>
          </p:cNvSpPr>
          <p:nvPr/>
        </p:nvSpPr>
        <p:spPr bwMode="auto">
          <a:xfrm>
            <a:off x="3233565" y="1847540"/>
            <a:ext cx="879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项目</a:t>
            </a:r>
            <a:r>
              <a:rPr 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TextBox 28"/>
          <p:cNvSpPr>
            <a:spLocks noChangeArrowheads="1"/>
          </p:cNvSpPr>
          <p:nvPr/>
        </p:nvSpPr>
        <p:spPr bwMode="auto">
          <a:xfrm>
            <a:off x="4843290" y="1969777"/>
            <a:ext cx="879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项目</a:t>
            </a:r>
            <a:r>
              <a:rPr 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TextBox 29"/>
          <p:cNvSpPr>
            <a:spLocks noChangeArrowheads="1"/>
          </p:cNvSpPr>
          <p:nvPr/>
        </p:nvSpPr>
        <p:spPr bwMode="auto">
          <a:xfrm>
            <a:off x="3863802" y="3046102"/>
            <a:ext cx="879475"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项目</a:t>
            </a:r>
            <a:r>
              <a:rPr 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6" name="右弧形箭头 95"/>
          <p:cNvSpPr>
            <a:spLocks noChangeArrowheads="1"/>
          </p:cNvSpPr>
          <p:nvPr/>
        </p:nvSpPr>
        <p:spPr bwMode="auto">
          <a:xfrm rot="9229340">
            <a:off x="2716040" y="2833377"/>
            <a:ext cx="503237" cy="947738"/>
          </a:xfrm>
          <a:prstGeom prst="curvedLeftArrow">
            <a:avLst>
              <a:gd name="adj1" fmla="val 25041"/>
              <a:gd name="adj2" fmla="val 50081"/>
              <a:gd name="adj3" fmla="val 25000"/>
            </a:avLst>
          </a:prstGeom>
          <a:solidFill>
            <a:schemeClr val="bg1">
              <a:alpha val="50000"/>
            </a:schemeClr>
          </a:solidFill>
          <a:ln>
            <a:noFill/>
          </a:ln>
        </p:spPr>
        <p:txBody>
          <a:bodyPr/>
          <a:lstStyle/>
          <a:p>
            <a:endParaRPr lang="zh-CN" altLang="zh-CN">
              <a:solidFill>
                <a:srgbClr val="1D1B10"/>
              </a:solidFill>
              <a:latin typeface="Calibri" panose="020F0502020204030204" pitchFamily="34" charset="0"/>
              <a:ea typeface="微软雅黑" panose="020B0503020204020204" pitchFamily="34" charset="-122"/>
              <a:sym typeface="Calibri" panose="020F0502020204030204" pitchFamily="34" charset="0"/>
            </a:endParaRPr>
          </a:p>
        </p:txBody>
      </p:sp>
      <p:sp>
        <p:nvSpPr>
          <p:cNvPr id="97" name="TextBox 31"/>
          <p:cNvSpPr>
            <a:spLocks noChangeArrowheads="1"/>
          </p:cNvSpPr>
          <p:nvPr/>
        </p:nvSpPr>
        <p:spPr bwMode="auto">
          <a:xfrm>
            <a:off x="1458740" y="3347727"/>
            <a:ext cx="135413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sz="1600" b="1" dirty="0">
                <a:solidFill>
                  <a:schemeClr val="bg1"/>
                </a:solidFill>
                <a:latin typeface="Broadway BT" charset="0"/>
                <a:ea typeface="微软雅黑" panose="020B0503020204020204" pitchFamily="34" charset="-122"/>
                <a:sym typeface="Broadway BT" charset="0"/>
              </a:rPr>
              <a:t>补充性文字</a:t>
            </a:r>
          </a:p>
        </p:txBody>
      </p:sp>
    </p:spTree>
    <p:extLst>
      <p:ext uri="{BB962C8B-B14F-4D97-AF65-F5344CB8AC3E}">
        <p14:creationId xmlns:p14="http://schemas.microsoft.com/office/powerpoint/2010/main" val="34928550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3" presetClass="entr" presetSubtype="32" fill="hold" grpId="0" nodeType="afterEffect">
                                  <p:stCondLst>
                                    <p:cond delay="0"/>
                                  </p:stCondLst>
                                  <p:childTnLst>
                                    <p:set>
                                      <p:cBhvr>
                                        <p:cTn id="17" dur="1" fill="hold">
                                          <p:stCondLst>
                                            <p:cond delay="0"/>
                                          </p:stCondLst>
                                        </p:cTn>
                                        <p:tgtEl>
                                          <p:spTgt spid="85"/>
                                        </p:tgtEl>
                                        <p:attrNameLst>
                                          <p:attrName>style.visibility</p:attrName>
                                        </p:attrNameLst>
                                      </p:cBhvr>
                                      <p:to>
                                        <p:strVal val="visible"/>
                                      </p:to>
                                    </p:set>
                                    <p:anim calcmode="lin" valueType="num">
                                      <p:cBhvr>
                                        <p:cTn id="18" dur="500" fill="hold"/>
                                        <p:tgtEl>
                                          <p:spTgt spid="85"/>
                                        </p:tgtEl>
                                        <p:attrNameLst>
                                          <p:attrName>ppt_w</p:attrName>
                                        </p:attrNameLst>
                                      </p:cBhvr>
                                      <p:tavLst>
                                        <p:tav tm="0">
                                          <p:val>
                                            <p:strVal val="4*#ppt_w"/>
                                          </p:val>
                                        </p:tav>
                                        <p:tav tm="100000">
                                          <p:val>
                                            <p:strVal val="#ppt_w"/>
                                          </p:val>
                                        </p:tav>
                                      </p:tavLst>
                                    </p:anim>
                                    <p:anim calcmode="lin" valueType="num">
                                      <p:cBhvr>
                                        <p:cTn id="19" dur="500" fill="hold"/>
                                        <p:tgtEl>
                                          <p:spTgt spid="85"/>
                                        </p:tgtEl>
                                        <p:attrNameLst>
                                          <p:attrName>ppt_h</p:attrName>
                                        </p:attrNameLst>
                                      </p:cBhvr>
                                      <p:tavLst>
                                        <p:tav tm="0">
                                          <p:val>
                                            <p:strVal val="4*#ppt_h"/>
                                          </p:val>
                                        </p:tav>
                                        <p:tav tm="100000">
                                          <p:val>
                                            <p:strVal val="#ppt_h"/>
                                          </p:val>
                                        </p:tav>
                                      </p:tavLst>
                                    </p:anim>
                                  </p:childTnLst>
                                </p:cTn>
                              </p:par>
                              <p:par>
                                <p:cTn id="20" presetID="23" presetClass="entr" presetSubtype="32" fill="hold" grpId="0" nodeType="withEffect">
                                  <p:stCondLst>
                                    <p:cond delay="250"/>
                                  </p:stCondLst>
                                  <p:childTnLst>
                                    <p:set>
                                      <p:cBhvr>
                                        <p:cTn id="21" dur="1" fill="hold">
                                          <p:stCondLst>
                                            <p:cond delay="0"/>
                                          </p:stCondLst>
                                        </p:cTn>
                                        <p:tgtEl>
                                          <p:spTgt spid="84"/>
                                        </p:tgtEl>
                                        <p:attrNameLst>
                                          <p:attrName>style.visibility</p:attrName>
                                        </p:attrNameLst>
                                      </p:cBhvr>
                                      <p:to>
                                        <p:strVal val="visible"/>
                                      </p:to>
                                    </p:set>
                                    <p:anim calcmode="lin" valueType="num">
                                      <p:cBhvr>
                                        <p:cTn id="22" dur="500" fill="hold"/>
                                        <p:tgtEl>
                                          <p:spTgt spid="84"/>
                                        </p:tgtEl>
                                        <p:attrNameLst>
                                          <p:attrName>ppt_w</p:attrName>
                                        </p:attrNameLst>
                                      </p:cBhvr>
                                      <p:tavLst>
                                        <p:tav tm="0">
                                          <p:val>
                                            <p:strVal val="4*#ppt_w"/>
                                          </p:val>
                                        </p:tav>
                                        <p:tav tm="100000">
                                          <p:val>
                                            <p:strVal val="#ppt_w"/>
                                          </p:val>
                                        </p:tav>
                                      </p:tavLst>
                                    </p:anim>
                                    <p:anim calcmode="lin" valueType="num">
                                      <p:cBhvr>
                                        <p:cTn id="23" dur="500" fill="hold"/>
                                        <p:tgtEl>
                                          <p:spTgt spid="84"/>
                                        </p:tgtEl>
                                        <p:attrNameLst>
                                          <p:attrName>ppt_h</p:attrName>
                                        </p:attrNameLst>
                                      </p:cBhvr>
                                      <p:tavLst>
                                        <p:tav tm="0">
                                          <p:val>
                                            <p:strVal val="4*#ppt_h"/>
                                          </p:val>
                                        </p:tav>
                                        <p:tav tm="100000">
                                          <p:val>
                                            <p:strVal val="#ppt_h"/>
                                          </p:val>
                                        </p:tav>
                                      </p:tavLst>
                                    </p:anim>
                                  </p:childTnLst>
                                </p:cTn>
                              </p:par>
                              <p:par>
                                <p:cTn id="24" presetID="23" presetClass="entr" presetSubtype="32" fill="hold" grpId="0" nodeType="withEffect">
                                  <p:stCondLst>
                                    <p:cond delay="500"/>
                                  </p:stCondLst>
                                  <p:childTnLst>
                                    <p:set>
                                      <p:cBhvr>
                                        <p:cTn id="25" dur="1" fill="hold">
                                          <p:stCondLst>
                                            <p:cond delay="0"/>
                                          </p:stCondLst>
                                        </p:cTn>
                                        <p:tgtEl>
                                          <p:spTgt spid="86"/>
                                        </p:tgtEl>
                                        <p:attrNameLst>
                                          <p:attrName>style.visibility</p:attrName>
                                        </p:attrNameLst>
                                      </p:cBhvr>
                                      <p:to>
                                        <p:strVal val="visible"/>
                                      </p:to>
                                    </p:set>
                                    <p:anim calcmode="lin" valueType="num">
                                      <p:cBhvr>
                                        <p:cTn id="26" dur="250" fill="hold"/>
                                        <p:tgtEl>
                                          <p:spTgt spid="86"/>
                                        </p:tgtEl>
                                        <p:attrNameLst>
                                          <p:attrName>ppt_w</p:attrName>
                                        </p:attrNameLst>
                                      </p:cBhvr>
                                      <p:tavLst>
                                        <p:tav tm="0">
                                          <p:val>
                                            <p:strVal val="4*#ppt_w"/>
                                          </p:val>
                                        </p:tav>
                                        <p:tav tm="100000">
                                          <p:val>
                                            <p:strVal val="#ppt_w"/>
                                          </p:val>
                                        </p:tav>
                                      </p:tavLst>
                                    </p:anim>
                                    <p:anim calcmode="lin" valueType="num">
                                      <p:cBhvr>
                                        <p:cTn id="27" dur="250" fill="hold"/>
                                        <p:tgtEl>
                                          <p:spTgt spid="86"/>
                                        </p:tgtEl>
                                        <p:attrNameLst>
                                          <p:attrName>ppt_h</p:attrName>
                                        </p:attrNameLst>
                                      </p:cBhvr>
                                      <p:tavLst>
                                        <p:tav tm="0">
                                          <p:val>
                                            <p:strVal val="4*#ppt_h"/>
                                          </p:val>
                                        </p:tav>
                                        <p:tav tm="100000">
                                          <p:val>
                                            <p:strVal val="#ppt_h"/>
                                          </p:val>
                                        </p:tav>
                                      </p:tavLst>
                                    </p:anim>
                                  </p:childTnLst>
                                </p:cTn>
                              </p:par>
                            </p:childTnLst>
                          </p:cTn>
                        </p:par>
                        <p:par>
                          <p:cTn id="28" fill="hold">
                            <p:stCondLst>
                              <p:cond delay="1750"/>
                            </p:stCondLst>
                            <p:childTnLst>
                              <p:par>
                                <p:cTn id="29" presetID="49" presetClass="entr" presetSubtype="0" decel="100000" fill="hold" grpId="0" nodeType="afterEffect">
                                  <p:stCondLst>
                                    <p:cond delay="0"/>
                                  </p:stCondLst>
                                  <p:childTnLst>
                                    <p:set>
                                      <p:cBhvr>
                                        <p:cTn id="30" dur="1" fill="hold">
                                          <p:stCondLst>
                                            <p:cond delay="0"/>
                                          </p:stCondLst>
                                        </p:cTn>
                                        <p:tgtEl>
                                          <p:spTgt spid="93"/>
                                        </p:tgtEl>
                                        <p:attrNameLst>
                                          <p:attrName>style.visibility</p:attrName>
                                        </p:attrNameLst>
                                      </p:cBhvr>
                                      <p:to>
                                        <p:strVal val="visible"/>
                                      </p:to>
                                    </p:set>
                                    <p:anim calcmode="lin" valueType="num">
                                      <p:cBhvr>
                                        <p:cTn id="31" dur="500" fill="hold"/>
                                        <p:tgtEl>
                                          <p:spTgt spid="93"/>
                                        </p:tgtEl>
                                        <p:attrNameLst>
                                          <p:attrName>ppt_w</p:attrName>
                                        </p:attrNameLst>
                                      </p:cBhvr>
                                      <p:tavLst>
                                        <p:tav tm="0">
                                          <p:val>
                                            <p:fltVal val="0"/>
                                          </p:val>
                                        </p:tav>
                                        <p:tav tm="100000">
                                          <p:val>
                                            <p:strVal val="#ppt_w"/>
                                          </p:val>
                                        </p:tav>
                                      </p:tavLst>
                                    </p:anim>
                                    <p:anim calcmode="lin" valueType="num">
                                      <p:cBhvr>
                                        <p:cTn id="32" dur="500" fill="hold"/>
                                        <p:tgtEl>
                                          <p:spTgt spid="93"/>
                                        </p:tgtEl>
                                        <p:attrNameLst>
                                          <p:attrName>ppt_h</p:attrName>
                                        </p:attrNameLst>
                                      </p:cBhvr>
                                      <p:tavLst>
                                        <p:tav tm="0">
                                          <p:val>
                                            <p:fltVal val="0"/>
                                          </p:val>
                                        </p:tav>
                                        <p:tav tm="100000">
                                          <p:val>
                                            <p:strVal val="#ppt_h"/>
                                          </p:val>
                                        </p:tav>
                                      </p:tavLst>
                                    </p:anim>
                                    <p:anim calcmode="lin" valueType="num">
                                      <p:cBhvr>
                                        <p:cTn id="33" dur="500" fill="hold"/>
                                        <p:tgtEl>
                                          <p:spTgt spid="93"/>
                                        </p:tgtEl>
                                        <p:attrNameLst>
                                          <p:attrName>style.rotation</p:attrName>
                                        </p:attrNameLst>
                                      </p:cBhvr>
                                      <p:tavLst>
                                        <p:tav tm="0">
                                          <p:val>
                                            <p:fltVal val="360"/>
                                          </p:val>
                                        </p:tav>
                                        <p:tav tm="100000">
                                          <p:val>
                                            <p:fltVal val="0"/>
                                          </p:val>
                                        </p:tav>
                                      </p:tavLst>
                                    </p:anim>
                                    <p:animEffect>
                                      <p:cBhvr>
                                        <p:cTn id="34" dur="500"/>
                                        <p:tgtEl>
                                          <p:spTgt spid="93"/>
                                        </p:tgtEl>
                                      </p:cBhvr>
                                    </p:animEffect>
                                  </p:childTnLst>
                                </p:cTn>
                              </p:par>
                              <p:par>
                                <p:cTn id="35" presetID="49" presetClass="entr" presetSubtype="0" decel="100000" fill="hold" grpId="0" nodeType="withEffect">
                                  <p:stCondLst>
                                    <p:cond delay="0"/>
                                  </p:stCondLst>
                                  <p:childTnLst>
                                    <p:set>
                                      <p:cBhvr>
                                        <p:cTn id="36" dur="1" fill="hold">
                                          <p:stCondLst>
                                            <p:cond delay="0"/>
                                          </p:stCondLst>
                                        </p:cTn>
                                        <p:tgtEl>
                                          <p:spTgt spid="95"/>
                                        </p:tgtEl>
                                        <p:attrNameLst>
                                          <p:attrName>style.visibility</p:attrName>
                                        </p:attrNameLst>
                                      </p:cBhvr>
                                      <p:to>
                                        <p:strVal val="visible"/>
                                      </p:to>
                                    </p:set>
                                    <p:anim calcmode="lin" valueType="num">
                                      <p:cBhvr>
                                        <p:cTn id="37" dur="500" fill="hold"/>
                                        <p:tgtEl>
                                          <p:spTgt spid="95"/>
                                        </p:tgtEl>
                                        <p:attrNameLst>
                                          <p:attrName>ppt_w</p:attrName>
                                        </p:attrNameLst>
                                      </p:cBhvr>
                                      <p:tavLst>
                                        <p:tav tm="0">
                                          <p:val>
                                            <p:fltVal val="0"/>
                                          </p:val>
                                        </p:tav>
                                        <p:tav tm="100000">
                                          <p:val>
                                            <p:strVal val="#ppt_w"/>
                                          </p:val>
                                        </p:tav>
                                      </p:tavLst>
                                    </p:anim>
                                    <p:anim calcmode="lin" valueType="num">
                                      <p:cBhvr>
                                        <p:cTn id="38" dur="500" fill="hold"/>
                                        <p:tgtEl>
                                          <p:spTgt spid="95"/>
                                        </p:tgtEl>
                                        <p:attrNameLst>
                                          <p:attrName>ppt_h</p:attrName>
                                        </p:attrNameLst>
                                      </p:cBhvr>
                                      <p:tavLst>
                                        <p:tav tm="0">
                                          <p:val>
                                            <p:fltVal val="0"/>
                                          </p:val>
                                        </p:tav>
                                        <p:tav tm="100000">
                                          <p:val>
                                            <p:strVal val="#ppt_h"/>
                                          </p:val>
                                        </p:tav>
                                      </p:tavLst>
                                    </p:anim>
                                    <p:anim calcmode="lin" valueType="num">
                                      <p:cBhvr>
                                        <p:cTn id="39" dur="500" fill="hold"/>
                                        <p:tgtEl>
                                          <p:spTgt spid="95"/>
                                        </p:tgtEl>
                                        <p:attrNameLst>
                                          <p:attrName>style.rotation</p:attrName>
                                        </p:attrNameLst>
                                      </p:cBhvr>
                                      <p:tavLst>
                                        <p:tav tm="0">
                                          <p:val>
                                            <p:fltVal val="360"/>
                                          </p:val>
                                        </p:tav>
                                        <p:tav tm="100000">
                                          <p:val>
                                            <p:fltVal val="0"/>
                                          </p:val>
                                        </p:tav>
                                      </p:tavLst>
                                    </p:anim>
                                    <p:animEffect>
                                      <p:cBhvr>
                                        <p:cTn id="40" dur="500"/>
                                        <p:tgtEl>
                                          <p:spTgt spid="95"/>
                                        </p:tgtEl>
                                      </p:cBhvr>
                                    </p:animEffect>
                                  </p:childTnLst>
                                </p:cTn>
                              </p:par>
                              <p:par>
                                <p:cTn id="41" presetID="49" presetClass="entr" presetSubtype="0" decel="100000" fill="hold" grpId="0" nodeType="withEffect">
                                  <p:stCondLst>
                                    <p:cond delay="0"/>
                                  </p:stCondLst>
                                  <p:childTnLst>
                                    <p:set>
                                      <p:cBhvr>
                                        <p:cTn id="42" dur="1" fill="hold">
                                          <p:stCondLst>
                                            <p:cond delay="0"/>
                                          </p:stCondLst>
                                        </p:cTn>
                                        <p:tgtEl>
                                          <p:spTgt spid="94"/>
                                        </p:tgtEl>
                                        <p:attrNameLst>
                                          <p:attrName>style.visibility</p:attrName>
                                        </p:attrNameLst>
                                      </p:cBhvr>
                                      <p:to>
                                        <p:strVal val="visible"/>
                                      </p:to>
                                    </p:set>
                                    <p:anim calcmode="lin" valueType="num">
                                      <p:cBhvr>
                                        <p:cTn id="43" dur="500" fill="hold"/>
                                        <p:tgtEl>
                                          <p:spTgt spid="94"/>
                                        </p:tgtEl>
                                        <p:attrNameLst>
                                          <p:attrName>ppt_w</p:attrName>
                                        </p:attrNameLst>
                                      </p:cBhvr>
                                      <p:tavLst>
                                        <p:tav tm="0">
                                          <p:val>
                                            <p:fltVal val="0"/>
                                          </p:val>
                                        </p:tav>
                                        <p:tav tm="100000">
                                          <p:val>
                                            <p:strVal val="#ppt_w"/>
                                          </p:val>
                                        </p:tav>
                                      </p:tavLst>
                                    </p:anim>
                                    <p:anim calcmode="lin" valueType="num">
                                      <p:cBhvr>
                                        <p:cTn id="44" dur="500" fill="hold"/>
                                        <p:tgtEl>
                                          <p:spTgt spid="94"/>
                                        </p:tgtEl>
                                        <p:attrNameLst>
                                          <p:attrName>ppt_h</p:attrName>
                                        </p:attrNameLst>
                                      </p:cBhvr>
                                      <p:tavLst>
                                        <p:tav tm="0">
                                          <p:val>
                                            <p:fltVal val="0"/>
                                          </p:val>
                                        </p:tav>
                                        <p:tav tm="100000">
                                          <p:val>
                                            <p:strVal val="#ppt_h"/>
                                          </p:val>
                                        </p:tav>
                                      </p:tavLst>
                                    </p:anim>
                                    <p:anim calcmode="lin" valueType="num">
                                      <p:cBhvr>
                                        <p:cTn id="45" dur="500" fill="hold"/>
                                        <p:tgtEl>
                                          <p:spTgt spid="94"/>
                                        </p:tgtEl>
                                        <p:attrNameLst>
                                          <p:attrName>style.rotation</p:attrName>
                                        </p:attrNameLst>
                                      </p:cBhvr>
                                      <p:tavLst>
                                        <p:tav tm="0">
                                          <p:val>
                                            <p:fltVal val="360"/>
                                          </p:val>
                                        </p:tav>
                                        <p:tav tm="100000">
                                          <p:val>
                                            <p:fltVal val="0"/>
                                          </p:val>
                                        </p:tav>
                                      </p:tavLst>
                                    </p:anim>
                                    <p:animEffect>
                                      <p:cBhvr>
                                        <p:cTn id="46" dur="500"/>
                                        <p:tgtEl>
                                          <p:spTgt spid="94"/>
                                        </p:tgtEl>
                                      </p:cBhvr>
                                    </p:animEffect>
                                  </p:childTnLst>
                                </p:cTn>
                              </p:par>
                            </p:childTnLst>
                          </p:cTn>
                        </p:par>
                        <p:par>
                          <p:cTn id="47" fill="hold">
                            <p:stCondLst>
                              <p:cond delay="2250"/>
                            </p:stCondLst>
                            <p:childTnLst>
                              <p:par>
                                <p:cTn id="48" presetID="22" presetClass="entr" presetSubtype="8" fill="hold" grpId="0" nodeType="afterEffect">
                                  <p:stCondLst>
                                    <p:cond delay="0"/>
                                  </p:stCondLst>
                                  <p:childTnLst>
                                    <p:set>
                                      <p:cBhvr>
                                        <p:cTn id="49" dur="1" fill="hold">
                                          <p:stCondLst>
                                            <p:cond delay="0"/>
                                          </p:stCondLst>
                                        </p:cTn>
                                        <p:tgtEl>
                                          <p:spTgt spid="87"/>
                                        </p:tgtEl>
                                        <p:attrNameLst>
                                          <p:attrName>style.visibility</p:attrName>
                                        </p:attrNameLst>
                                      </p:cBhvr>
                                      <p:to>
                                        <p:strVal val="visible"/>
                                      </p:to>
                                    </p:set>
                                    <p:animEffect>
                                      <p:cBhvr>
                                        <p:cTn id="50" dur="500"/>
                                        <p:tgtEl>
                                          <p:spTgt spid="87"/>
                                        </p:tgtEl>
                                      </p:cBhvr>
                                    </p:animEffect>
                                  </p:childTnLst>
                                </p:cTn>
                              </p:par>
                              <p:par>
                                <p:cTn id="51" presetID="22" presetClass="entr" presetSubtype="1"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animEffect>
                                      <p:cBhvr>
                                        <p:cTn id="53" dur="500"/>
                                        <p:tgtEl>
                                          <p:spTgt spid="89"/>
                                        </p:tgtEl>
                                      </p:cBhvr>
                                    </p:animEffect>
                                  </p:childTnLst>
                                </p:cTn>
                              </p:par>
                              <p:par>
                                <p:cTn id="54" presetID="22" presetClass="entr" presetSubtype="2" fill="hold" grpId="0" nodeType="withEffect">
                                  <p:stCondLst>
                                    <p:cond delay="0"/>
                                  </p:stCondLst>
                                  <p:childTnLst>
                                    <p:set>
                                      <p:cBhvr>
                                        <p:cTn id="55" dur="1" fill="hold">
                                          <p:stCondLst>
                                            <p:cond delay="0"/>
                                          </p:stCondLst>
                                        </p:cTn>
                                        <p:tgtEl>
                                          <p:spTgt spid="91"/>
                                        </p:tgtEl>
                                        <p:attrNameLst>
                                          <p:attrName>style.visibility</p:attrName>
                                        </p:attrNameLst>
                                      </p:cBhvr>
                                      <p:to>
                                        <p:strVal val="visible"/>
                                      </p:to>
                                    </p:set>
                                    <p:animEffect>
                                      <p:cBhvr>
                                        <p:cTn id="56" dur="500"/>
                                        <p:tgtEl>
                                          <p:spTgt spid="91"/>
                                        </p:tgtEl>
                                      </p:cBhvr>
                                    </p:animEffect>
                                  </p:childTnLst>
                                </p:cTn>
                              </p:par>
                            </p:childTnLst>
                          </p:cTn>
                        </p:par>
                        <p:par>
                          <p:cTn id="57" fill="hold">
                            <p:stCondLst>
                              <p:cond delay="2750"/>
                            </p:stCondLst>
                            <p:childTnLst>
                              <p:par>
                                <p:cTn id="58" presetID="22" presetClass="entr" presetSubtype="2" fill="hold" grpId="0" nodeType="afterEffect">
                                  <p:stCondLst>
                                    <p:cond delay="0"/>
                                  </p:stCondLst>
                                  <p:childTnLst>
                                    <p:set>
                                      <p:cBhvr>
                                        <p:cTn id="59" dur="1" fill="hold">
                                          <p:stCondLst>
                                            <p:cond delay="0"/>
                                          </p:stCondLst>
                                        </p:cTn>
                                        <p:tgtEl>
                                          <p:spTgt spid="92"/>
                                        </p:tgtEl>
                                        <p:attrNameLst>
                                          <p:attrName>style.visibility</p:attrName>
                                        </p:attrNameLst>
                                      </p:cBhvr>
                                      <p:to>
                                        <p:strVal val="visible"/>
                                      </p:to>
                                    </p:set>
                                    <p:animEffect>
                                      <p:cBhvr>
                                        <p:cTn id="60" dur="500"/>
                                        <p:tgtEl>
                                          <p:spTgt spid="92"/>
                                        </p:tgtEl>
                                      </p:cBhvr>
                                    </p:animEffect>
                                  </p:childTnLst>
                                </p:cTn>
                              </p:par>
                              <p:par>
                                <p:cTn id="61" presetID="22" presetClass="entr" presetSubtype="2" fill="hold" grpId="0" nodeType="withEffect">
                                  <p:stCondLst>
                                    <p:cond delay="0"/>
                                  </p:stCondLst>
                                  <p:childTnLst>
                                    <p:set>
                                      <p:cBhvr>
                                        <p:cTn id="62" dur="1" fill="hold">
                                          <p:stCondLst>
                                            <p:cond delay="0"/>
                                          </p:stCondLst>
                                        </p:cTn>
                                        <p:tgtEl>
                                          <p:spTgt spid="90"/>
                                        </p:tgtEl>
                                        <p:attrNameLst>
                                          <p:attrName>style.visibility</p:attrName>
                                        </p:attrNameLst>
                                      </p:cBhvr>
                                      <p:to>
                                        <p:strVal val="visible"/>
                                      </p:to>
                                    </p:set>
                                    <p:animEffect>
                                      <p:cBhvr>
                                        <p:cTn id="63" dur="500"/>
                                        <p:tgtEl>
                                          <p:spTgt spid="90"/>
                                        </p:tgtEl>
                                      </p:cBhvr>
                                    </p:animEffect>
                                  </p:childTnLst>
                                </p:cTn>
                              </p:par>
                              <p:par>
                                <p:cTn id="64" presetID="22" presetClass="entr" presetSubtype="2" fill="hold" grpId="0" nodeType="withEffect">
                                  <p:stCondLst>
                                    <p:cond delay="0"/>
                                  </p:stCondLst>
                                  <p:childTnLst>
                                    <p:set>
                                      <p:cBhvr>
                                        <p:cTn id="65" dur="1" fill="hold">
                                          <p:stCondLst>
                                            <p:cond delay="0"/>
                                          </p:stCondLst>
                                        </p:cTn>
                                        <p:tgtEl>
                                          <p:spTgt spid="88"/>
                                        </p:tgtEl>
                                        <p:attrNameLst>
                                          <p:attrName>style.visibility</p:attrName>
                                        </p:attrNameLst>
                                      </p:cBhvr>
                                      <p:to>
                                        <p:strVal val="visible"/>
                                      </p:to>
                                    </p:set>
                                    <p:animEffect>
                                      <p:cBhvr>
                                        <p:cTn id="66" dur="500"/>
                                        <p:tgtEl>
                                          <p:spTgt spid="88"/>
                                        </p:tgtEl>
                                      </p:cBhvr>
                                    </p:animEffect>
                                  </p:childTnLst>
                                </p:cTn>
                              </p:par>
                            </p:childTnLst>
                          </p:cTn>
                        </p:par>
                        <p:par>
                          <p:cTn id="67" fill="hold">
                            <p:stCondLst>
                              <p:cond delay="3250"/>
                            </p:stCondLst>
                            <p:childTnLst>
                              <p:par>
                                <p:cTn id="68" presetID="22" presetClass="entr" presetSubtype="4" fill="hold" grpId="0" nodeType="afterEffect">
                                  <p:stCondLst>
                                    <p:cond delay="0"/>
                                  </p:stCondLst>
                                  <p:childTnLst>
                                    <p:set>
                                      <p:cBhvr>
                                        <p:cTn id="69" dur="1" fill="hold">
                                          <p:stCondLst>
                                            <p:cond delay="0"/>
                                          </p:stCondLst>
                                        </p:cTn>
                                        <p:tgtEl>
                                          <p:spTgt spid="96"/>
                                        </p:tgtEl>
                                        <p:attrNameLst>
                                          <p:attrName>style.visibility</p:attrName>
                                        </p:attrNameLst>
                                      </p:cBhvr>
                                      <p:to>
                                        <p:strVal val="visible"/>
                                      </p:to>
                                    </p:set>
                                    <p:animEffect>
                                      <p:cBhvr>
                                        <p:cTn id="70" dur="500"/>
                                        <p:tgtEl>
                                          <p:spTgt spid="96"/>
                                        </p:tgtEl>
                                      </p:cBhvr>
                                    </p:animEffect>
                                  </p:childTnLst>
                                </p:cTn>
                              </p:par>
                            </p:childTnLst>
                          </p:cTn>
                        </p:par>
                        <p:par>
                          <p:cTn id="71" fill="hold">
                            <p:stCondLst>
                              <p:cond delay="3750"/>
                            </p:stCondLst>
                            <p:childTnLst>
                              <p:par>
                                <p:cTn id="72" presetID="16" presetClass="entr" presetSubtype="37" fill="hold" grpId="0" nodeType="afterEffect">
                                  <p:stCondLst>
                                    <p:cond delay="0"/>
                                  </p:stCondLst>
                                  <p:childTnLst>
                                    <p:set>
                                      <p:cBhvr>
                                        <p:cTn id="73" dur="1" fill="hold">
                                          <p:stCondLst>
                                            <p:cond delay="0"/>
                                          </p:stCondLst>
                                        </p:cTn>
                                        <p:tgtEl>
                                          <p:spTgt spid="97"/>
                                        </p:tgtEl>
                                        <p:attrNameLst>
                                          <p:attrName>style.visibility</p:attrName>
                                        </p:attrNameLst>
                                      </p:cBhvr>
                                      <p:to>
                                        <p:strVal val="visible"/>
                                      </p:to>
                                    </p:set>
                                    <p:animEffect>
                                      <p:cBhvr>
                                        <p:cTn id="74"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bldLvl="0" animBg="1" autoUpdateAnimBg="0"/>
      <p:bldP spid="85" grpId="0" bldLvl="0" animBg="1" autoUpdateAnimBg="0"/>
      <p:bldP spid="86" grpId="0" bldLvl="0" animBg="1" autoUpdateAnimBg="0"/>
      <p:bldP spid="87" grpId="0" animBg="1"/>
      <p:bldP spid="88" grpId="0" bldLvl="0" autoUpdateAnimBg="0"/>
      <p:bldP spid="89" grpId="0" animBg="1"/>
      <p:bldP spid="90" grpId="0" bldLvl="0" autoUpdateAnimBg="0"/>
      <p:bldP spid="91" grpId="0" animBg="1"/>
      <p:bldP spid="92" grpId="0" bldLvl="0" autoUpdateAnimBg="0"/>
      <p:bldP spid="93" grpId="0" bldLvl="0" autoUpdateAnimBg="0"/>
      <p:bldP spid="94" grpId="0" bldLvl="0" autoUpdateAnimBg="0"/>
      <p:bldP spid="95" grpId="0" bldLvl="0" autoUpdateAnimBg="0"/>
      <p:bldP spid="96" grpId="0" bldLvl="0" animBg="1" autoUpdateAnimBg="0"/>
      <p:bldP spid="97" grpId="0" bldLvl="0" autoUpdateAnimBg="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sp>
        <p:nvSpPr>
          <p:cNvPr id="84" name="椭圆 79"/>
          <p:cNvSpPr>
            <a:spLocks noChangeArrowheads="1"/>
          </p:cNvSpPr>
          <p:nvPr/>
        </p:nvSpPr>
        <p:spPr bwMode="auto">
          <a:xfrm>
            <a:off x="669925" y="1570038"/>
            <a:ext cx="2728913" cy="2728912"/>
          </a:xfrm>
          <a:prstGeom prst="ellipse">
            <a:avLst/>
          </a:prstGeom>
          <a:noFill/>
          <a:ln w="25400">
            <a:solidFill>
              <a:srgbClr val="FFFFFF">
                <a:alpha val="39999"/>
              </a:srgbClr>
            </a:solidFill>
            <a:prstDash val="sysDash"/>
            <a:bevel/>
            <a:headEnd/>
            <a:tailEnd/>
          </a:ln>
          <a:extLst>
            <a:ext uri="{909E8E84-426E-40DD-AFC4-6F175D3DCCD1}">
              <a14:hiddenFill xmlns:a14="http://schemas.microsoft.com/office/drawing/2010/main">
                <a:solidFill>
                  <a:srgbClr val="FFFFFF"/>
                </a:solidFill>
              </a14:hiddenFill>
            </a:ext>
          </a:extLst>
        </p:spPr>
        <p:txBody>
          <a:bodyPr lIns="68580" tIns="34290" rIns="68580" bIns="3429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300">
              <a:solidFill>
                <a:srgbClr val="FFFFFF"/>
              </a:solidFill>
              <a:latin typeface="宋体" panose="02010600030101010101" pitchFamily="2" charset="-122"/>
              <a:sym typeface="宋体" panose="02010600030101010101" pitchFamily="2" charset="-122"/>
            </a:endParaRPr>
          </a:p>
        </p:txBody>
      </p:sp>
      <p:sp>
        <p:nvSpPr>
          <p:cNvPr id="85" name="椭圆 80"/>
          <p:cNvSpPr>
            <a:spLocks noChangeArrowheads="1"/>
          </p:cNvSpPr>
          <p:nvPr/>
        </p:nvSpPr>
        <p:spPr bwMode="auto">
          <a:xfrm>
            <a:off x="3235325" y="1570038"/>
            <a:ext cx="2730500" cy="2728912"/>
          </a:xfrm>
          <a:prstGeom prst="ellipse">
            <a:avLst/>
          </a:prstGeom>
          <a:noFill/>
          <a:ln w="25400">
            <a:solidFill>
              <a:srgbClr val="FFFFFF">
                <a:alpha val="39999"/>
              </a:srgbClr>
            </a:solidFill>
            <a:prstDash val="sysDash"/>
            <a:bevel/>
            <a:headEnd/>
            <a:tailEnd/>
          </a:ln>
          <a:extLst>
            <a:ext uri="{909E8E84-426E-40DD-AFC4-6F175D3DCCD1}">
              <a14:hiddenFill xmlns:a14="http://schemas.microsoft.com/office/drawing/2010/main">
                <a:solidFill>
                  <a:srgbClr val="FFFFFF"/>
                </a:solidFill>
              </a14:hiddenFill>
            </a:ext>
          </a:extLst>
        </p:spPr>
        <p:txBody>
          <a:bodyPr lIns="68580" tIns="34290" rIns="68580" bIns="3429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300">
              <a:solidFill>
                <a:srgbClr val="FFFFFF"/>
              </a:solidFill>
              <a:latin typeface="宋体" panose="02010600030101010101" pitchFamily="2" charset="-122"/>
              <a:sym typeface="宋体" panose="02010600030101010101" pitchFamily="2" charset="-122"/>
            </a:endParaRPr>
          </a:p>
        </p:txBody>
      </p:sp>
      <p:sp>
        <p:nvSpPr>
          <p:cNvPr id="86" name="椭圆 84"/>
          <p:cNvSpPr>
            <a:spLocks noChangeArrowheads="1"/>
          </p:cNvSpPr>
          <p:nvPr/>
        </p:nvSpPr>
        <p:spPr bwMode="auto">
          <a:xfrm>
            <a:off x="5803900" y="1570038"/>
            <a:ext cx="2728913" cy="2728912"/>
          </a:xfrm>
          <a:prstGeom prst="ellipse">
            <a:avLst/>
          </a:prstGeom>
          <a:noFill/>
          <a:ln w="25400">
            <a:solidFill>
              <a:srgbClr val="FFFFFF">
                <a:alpha val="39999"/>
              </a:srgbClr>
            </a:solidFill>
            <a:prstDash val="sysDash"/>
            <a:bevel/>
            <a:headEnd/>
            <a:tailEnd/>
          </a:ln>
          <a:extLst>
            <a:ext uri="{909E8E84-426E-40DD-AFC4-6F175D3DCCD1}">
              <a14:hiddenFill xmlns:a14="http://schemas.microsoft.com/office/drawing/2010/main">
                <a:solidFill>
                  <a:srgbClr val="FFFFFF"/>
                </a:solidFill>
              </a14:hiddenFill>
            </a:ext>
          </a:extLst>
        </p:spPr>
        <p:txBody>
          <a:bodyPr lIns="68580" tIns="34290" rIns="68580" bIns="34290"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sz="1300">
              <a:solidFill>
                <a:srgbClr val="FFFFFF"/>
              </a:solidFill>
              <a:latin typeface="宋体" panose="02010600030101010101" pitchFamily="2" charset="-122"/>
              <a:sym typeface="宋体" panose="02010600030101010101" pitchFamily="2" charset="-122"/>
            </a:endParaRPr>
          </a:p>
        </p:txBody>
      </p:sp>
      <p:grpSp>
        <p:nvGrpSpPr>
          <p:cNvPr id="87" name="组合 2"/>
          <p:cNvGrpSpPr>
            <a:grpSpLocks/>
          </p:cNvGrpSpPr>
          <p:nvPr/>
        </p:nvGrpSpPr>
        <p:grpSpPr bwMode="auto">
          <a:xfrm>
            <a:off x="1062038" y="1347788"/>
            <a:ext cx="1944687" cy="339725"/>
            <a:chOff x="0" y="0"/>
            <a:chExt cx="1944216" cy="339432"/>
          </a:xfrm>
          <a:solidFill>
            <a:schemeClr val="bg1">
              <a:alpha val="20000"/>
            </a:schemeClr>
          </a:solidFill>
        </p:grpSpPr>
        <p:sp>
          <p:nvSpPr>
            <p:cNvPr id="88" name="TextBox 6"/>
            <p:cNvSpPr>
              <a:spLocks noChangeArrowheads="1"/>
            </p:cNvSpPr>
            <p:nvPr/>
          </p:nvSpPr>
          <p:spPr bwMode="auto">
            <a:xfrm>
              <a:off x="108012" y="878"/>
              <a:ext cx="1728192" cy="338554"/>
            </a:xfrm>
            <a:prstGeom prst="rect">
              <a:avLst/>
            </a:prstGeom>
            <a:grpFill/>
            <a:ln w="9525">
              <a:noFill/>
              <a:miter lim="800000"/>
              <a:headEnd/>
              <a:tailEnd/>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关键字</a:t>
              </a:r>
            </a:p>
          </p:txBody>
        </p:sp>
        <p:sp>
          <p:nvSpPr>
            <p:cNvPr id="89" name="直接连接符 9"/>
            <p:cNvSpPr>
              <a:spLocks noChangeShapeType="1"/>
            </p:cNvSpPr>
            <p:nvPr/>
          </p:nvSpPr>
          <p:spPr bwMode="auto">
            <a:xfrm>
              <a:off x="0" y="0"/>
              <a:ext cx="1944216" cy="1"/>
            </a:xfrm>
            <a:prstGeom prst="line">
              <a:avLst/>
            </a:prstGeom>
            <a:grpFill/>
            <a:ln w="9525">
              <a:solidFill>
                <a:schemeClr val="bg1"/>
              </a:solidFill>
              <a:bevel/>
              <a:headEnd/>
              <a:tailEnd/>
            </a:ln>
          </p:spPr>
          <p:txBody>
            <a:bodyPr/>
            <a:lstStyle/>
            <a:p>
              <a:endParaRPr lang="zh-CN" altLang="en-US"/>
            </a:p>
          </p:txBody>
        </p:sp>
        <p:sp>
          <p:nvSpPr>
            <p:cNvPr id="90" name="直接连接符 85"/>
            <p:cNvSpPr>
              <a:spLocks noChangeShapeType="1"/>
            </p:cNvSpPr>
            <p:nvPr/>
          </p:nvSpPr>
          <p:spPr bwMode="auto">
            <a:xfrm>
              <a:off x="0" y="339338"/>
              <a:ext cx="1944216" cy="1"/>
            </a:xfrm>
            <a:prstGeom prst="line">
              <a:avLst/>
            </a:prstGeom>
            <a:grpFill/>
            <a:ln w="9525">
              <a:solidFill>
                <a:schemeClr val="bg1"/>
              </a:solidFill>
              <a:bevel/>
              <a:headEnd/>
              <a:tailEnd/>
            </a:ln>
          </p:spPr>
          <p:txBody>
            <a:bodyPr/>
            <a:lstStyle/>
            <a:p>
              <a:endParaRPr lang="zh-CN" altLang="en-US"/>
            </a:p>
          </p:txBody>
        </p:sp>
      </p:grpSp>
      <p:grpSp>
        <p:nvGrpSpPr>
          <p:cNvPr id="91" name="组合 3"/>
          <p:cNvGrpSpPr>
            <a:grpSpLocks/>
          </p:cNvGrpSpPr>
          <p:nvPr/>
        </p:nvGrpSpPr>
        <p:grpSpPr bwMode="auto">
          <a:xfrm>
            <a:off x="3629025" y="1347788"/>
            <a:ext cx="1943100" cy="339725"/>
            <a:chOff x="0" y="0"/>
            <a:chExt cx="1944216" cy="339432"/>
          </a:xfrm>
          <a:solidFill>
            <a:schemeClr val="bg1">
              <a:alpha val="20000"/>
            </a:schemeClr>
          </a:solidFill>
        </p:grpSpPr>
        <p:sp>
          <p:nvSpPr>
            <p:cNvPr id="92" name="TextBox 90"/>
            <p:cNvSpPr>
              <a:spLocks noChangeArrowheads="1"/>
            </p:cNvSpPr>
            <p:nvPr/>
          </p:nvSpPr>
          <p:spPr bwMode="auto">
            <a:xfrm>
              <a:off x="108012" y="878"/>
              <a:ext cx="1728192" cy="338554"/>
            </a:xfrm>
            <a:prstGeom prst="rect">
              <a:avLst/>
            </a:prstGeom>
            <a:grpFill/>
            <a:ln w="9525">
              <a:noFill/>
              <a:miter lim="800000"/>
              <a:headEnd/>
              <a:tailEnd/>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关键字</a:t>
              </a:r>
            </a:p>
          </p:txBody>
        </p:sp>
        <p:sp>
          <p:nvSpPr>
            <p:cNvPr id="93" name="直接连接符 91"/>
            <p:cNvSpPr>
              <a:spLocks noChangeShapeType="1"/>
            </p:cNvSpPr>
            <p:nvPr/>
          </p:nvSpPr>
          <p:spPr bwMode="auto">
            <a:xfrm>
              <a:off x="0" y="0"/>
              <a:ext cx="1944216" cy="1"/>
            </a:xfrm>
            <a:prstGeom prst="line">
              <a:avLst/>
            </a:prstGeom>
            <a:grpFill/>
            <a:ln w="9525">
              <a:solidFill>
                <a:schemeClr val="bg1"/>
              </a:solidFill>
              <a:bevel/>
              <a:headEnd/>
              <a:tailEnd/>
            </a:ln>
          </p:spPr>
          <p:txBody>
            <a:bodyPr/>
            <a:lstStyle/>
            <a:p>
              <a:endParaRPr lang="zh-CN" altLang="en-US"/>
            </a:p>
          </p:txBody>
        </p:sp>
        <p:sp>
          <p:nvSpPr>
            <p:cNvPr id="94" name="直接连接符 92"/>
            <p:cNvSpPr>
              <a:spLocks noChangeShapeType="1"/>
            </p:cNvSpPr>
            <p:nvPr/>
          </p:nvSpPr>
          <p:spPr bwMode="auto">
            <a:xfrm>
              <a:off x="0" y="339338"/>
              <a:ext cx="1944216" cy="1"/>
            </a:xfrm>
            <a:prstGeom prst="line">
              <a:avLst/>
            </a:prstGeom>
            <a:grpFill/>
            <a:ln w="9525">
              <a:solidFill>
                <a:schemeClr val="bg1"/>
              </a:solidFill>
              <a:bevel/>
              <a:headEnd/>
              <a:tailEnd/>
            </a:ln>
          </p:spPr>
          <p:txBody>
            <a:bodyPr/>
            <a:lstStyle/>
            <a:p>
              <a:endParaRPr lang="zh-CN" altLang="en-US"/>
            </a:p>
          </p:txBody>
        </p:sp>
      </p:grpSp>
      <p:grpSp>
        <p:nvGrpSpPr>
          <p:cNvPr id="95" name="组合 5"/>
          <p:cNvGrpSpPr>
            <a:grpSpLocks/>
          </p:cNvGrpSpPr>
          <p:nvPr/>
        </p:nvGrpSpPr>
        <p:grpSpPr bwMode="auto">
          <a:xfrm>
            <a:off x="6196013" y="1347788"/>
            <a:ext cx="1944687" cy="339725"/>
            <a:chOff x="0" y="0"/>
            <a:chExt cx="1944216" cy="339432"/>
          </a:xfrm>
          <a:solidFill>
            <a:schemeClr val="bg1">
              <a:alpha val="20000"/>
            </a:schemeClr>
          </a:solidFill>
        </p:grpSpPr>
        <p:sp>
          <p:nvSpPr>
            <p:cNvPr id="96" name="TextBox 94"/>
            <p:cNvSpPr>
              <a:spLocks noChangeArrowheads="1"/>
            </p:cNvSpPr>
            <p:nvPr/>
          </p:nvSpPr>
          <p:spPr bwMode="auto">
            <a:xfrm>
              <a:off x="108012" y="878"/>
              <a:ext cx="1728192" cy="338554"/>
            </a:xfrm>
            <a:prstGeom prst="rect">
              <a:avLst/>
            </a:prstGeom>
            <a:grpFill/>
            <a:ln w="9525">
              <a:noFill/>
              <a:miter lim="800000"/>
              <a:headEnd/>
              <a:tailEnd/>
            </a:ln>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关键字</a:t>
              </a:r>
            </a:p>
          </p:txBody>
        </p:sp>
        <p:sp>
          <p:nvSpPr>
            <p:cNvPr id="97" name="直接连接符 95"/>
            <p:cNvSpPr>
              <a:spLocks noChangeShapeType="1"/>
            </p:cNvSpPr>
            <p:nvPr/>
          </p:nvSpPr>
          <p:spPr bwMode="auto">
            <a:xfrm>
              <a:off x="0" y="0"/>
              <a:ext cx="1944216" cy="1"/>
            </a:xfrm>
            <a:prstGeom prst="line">
              <a:avLst/>
            </a:prstGeom>
            <a:grpFill/>
            <a:ln w="9525">
              <a:solidFill>
                <a:schemeClr val="bg1"/>
              </a:solidFill>
              <a:bevel/>
              <a:headEnd/>
              <a:tailEnd/>
            </a:ln>
          </p:spPr>
          <p:txBody>
            <a:bodyPr/>
            <a:lstStyle/>
            <a:p>
              <a:endParaRPr lang="zh-CN" altLang="en-US"/>
            </a:p>
          </p:txBody>
        </p:sp>
        <p:sp>
          <p:nvSpPr>
            <p:cNvPr id="98" name="直接连接符 96"/>
            <p:cNvSpPr>
              <a:spLocks noChangeShapeType="1"/>
            </p:cNvSpPr>
            <p:nvPr/>
          </p:nvSpPr>
          <p:spPr bwMode="auto">
            <a:xfrm>
              <a:off x="0" y="339338"/>
              <a:ext cx="1944216" cy="1"/>
            </a:xfrm>
            <a:prstGeom prst="line">
              <a:avLst/>
            </a:prstGeom>
            <a:grpFill/>
            <a:ln w="9525">
              <a:solidFill>
                <a:schemeClr val="bg1"/>
              </a:solidFill>
              <a:bevel/>
              <a:headEnd/>
              <a:tailEnd/>
            </a:ln>
          </p:spPr>
          <p:txBody>
            <a:bodyPr/>
            <a:lstStyle/>
            <a:p>
              <a:endParaRPr lang="zh-CN" altLang="en-US"/>
            </a:p>
          </p:txBody>
        </p:sp>
      </p:grpSp>
      <p:grpSp>
        <p:nvGrpSpPr>
          <p:cNvPr id="99" name="组合 17"/>
          <p:cNvGrpSpPr>
            <a:grpSpLocks/>
          </p:cNvGrpSpPr>
          <p:nvPr/>
        </p:nvGrpSpPr>
        <p:grpSpPr bwMode="auto">
          <a:xfrm>
            <a:off x="1108075" y="2100263"/>
            <a:ext cx="2174875" cy="1907783"/>
            <a:chOff x="161890" y="0"/>
            <a:chExt cx="2174410" cy="1907313"/>
          </a:xfrm>
        </p:grpSpPr>
        <p:sp>
          <p:nvSpPr>
            <p:cNvPr id="100" name="KSO_Shape"/>
            <p:cNvSpPr>
              <a:spLocks noChangeArrowheads="1"/>
            </p:cNvSpPr>
            <p:nvPr/>
          </p:nvSpPr>
          <p:spPr bwMode="auto">
            <a:xfrm>
              <a:off x="655706" y="0"/>
              <a:ext cx="736600" cy="934376"/>
            </a:xfrm>
            <a:custGeom>
              <a:avLst/>
              <a:gdLst>
                <a:gd name="T0" fmla="*/ 71665 w 2665412"/>
                <a:gd name="T1" fmla="*/ 799679 h 3382963"/>
                <a:gd name="T2" fmla="*/ 141222 w 2665412"/>
                <a:gd name="T3" fmla="*/ 871453 h 3382963"/>
                <a:gd name="T4" fmla="*/ 213060 w 2665412"/>
                <a:gd name="T5" fmla="*/ 802045 h 3382963"/>
                <a:gd name="T6" fmla="*/ 143590 w 2665412"/>
                <a:gd name="T7" fmla="*/ 730271 h 3382963"/>
                <a:gd name="T8" fmla="*/ 241830 w 2665412"/>
                <a:gd name="T9" fmla="*/ 754722 h 3382963"/>
                <a:gd name="T10" fmla="*/ 202447 w 2665412"/>
                <a:gd name="T11" fmla="*/ 892574 h 3382963"/>
                <a:gd name="T12" fmla="*/ 73507 w 2665412"/>
                <a:gd name="T13" fmla="*/ 915797 h 3382963"/>
                <a:gd name="T14" fmla="*/ 40789 w 2665412"/>
                <a:gd name="T15" fmla="*/ 759805 h 3382963"/>
                <a:gd name="T16" fmla="*/ 506121 w 2665412"/>
                <a:gd name="T17" fmla="*/ 623502 h 3382963"/>
                <a:gd name="T18" fmla="*/ 551041 w 2665412"/>
                <a:gd name="T19" fmla="*/ 673488 h 3382963"/>
                <a:gd name="T20" fmla="*/ 510499 w 2665412"/>
                <a:gd name="T21" fmla="*/ 665507 h 3382963"/>
                <a:gd name="T22" fmla="*/ 465841 w 2665412"/>
                <a:gd name="T23" fmla="*/ 681818 h 3382963"/>
                <a:gd name="T24" fmla="*/ 551392 w 2665412"/>
                <a:gd name="T25" fmla="*/ 729436 h 3382963"/>
                <a:gd name="T26" fmla="*/ 539483 w 2665412"/>
                <a:gd name="T27" fmla="*/ 784069 h 3382963"/>
                <a:gd name="T28" fmla="*/ 479589 w 2665412"/>
                <a:gd name="T29" fmla="*/ 805992 h 3382963"/>
                <a:gd name="T30" fmla="*/ 436858 w 2665412"/>
                <a:gd name="T31" fmla="*/ 753640 h 3382963"/>
                <a:gd name="T32" fmla="*/ 481515 w 2665412"/>
                <a:gd name="T33" fmla="*/ 766180 h 3382963"/>
                <a:gd name="T34" fmla="*/ 519956 w 2665412"/>
                <a:gd name="T35" fmla="*/ 743467 h 3382963"/>
                <a:gd name="T36" fmla="*/ 432042 w 2665412"/>
                <a:gd name="T37" fmla="*/ 681468 h 3382963"/>
                <a:gd name="T38" fmla="*/ 467768 w 2665412"/>
                <a:gd name="T39" fmla="*/ 641567 h 3382963"/>
                <a:gd name="T40" fmla="*/ 449277 w 2665412"/>
                <a:gd name="T41" fmla="*/ 607302 h 3382963"/>
                <a:gd name="T42" fmla="*/ 389688 w 2665412"/>
                <a:gd name="T43" fmla="*/ 671331 h 3382963"/>
                <a:gd name="T44" fmla="*/ 392935 w 2665412"/>
                <a:gd name="T45" fmla="*/ 761498 h 3382963"/>
                <a:gd name="T46" fmla="*/ 456912 w 2665412"/>
                <a:gd name="T47" fmla="*/ 821142 h 3382963"/>
                <a:gd name="T48" fmla="*/ 547217 w 2665412"/>
                <a:gd name="T49" fmla="*/ 817809 h 3382963"/>
                <a:gd name="T50" fmla="*/ 606719 w 2665412"/>
                <a:gd name="T51" fmla="*/ 753867 h 3382963"/>
                <a:gd name="T52" fmla="*/ 603560 w 2665412"/>
                <a:gd name="T53" fmla="*/ 663700 h 3382963"/>
                <a:gd name="T54" fmla="*/ 539494 w 2665412"/>
                <a:gd name="T55" fmla="*/ 604056 h 3382963"/>
                <a:gd name="T56" fmla="*/ 595837 w 2665412"/>
                <a:gd name="T57" fmla="*/ 561341 h 3382963"/>
                <a:gd name="T58" fmla="*/ 662096 w 2665412"/>
                <a:gd name="T59" fmla="*/ 787197 h 3382963"/>
                <a:gd name="T60" fmla="*/ 447434 w 2665412"/>
                <a:gd name="T61" fmla="*/ 885258 h 3382963"/>
                <a:gd name="T62" fmla="*/ 321059 w 2665412"/>
                <a:gd name="T63" fmla="*/ 745184 h 3382963"/>
                <a:gd name="T64" fmla="*/ 439535 w 2665412"/>
                <a:gd name="T65" fmla="*/ 542395 h 3382963"/>
                <a:gd name="T66" fmla="*/ 68466 w 2665412"/>
                <a:gd name="T67" fmla="*/ 655942 h 3382963"/>
                <a:gd name="T68" fmla="*/ 25012 w 2665412"/>
                <a:gd name="T69" fmla="*/ 658048 h 3382963"/>
                <a:gd name="T70" fmla="*/ 22905 w 2665412"/>
                <a:gd name="T71" fmla="*/ 614521 h 3382963"/>
                <a:gd name="T72" fmla="*/ 532047 w 2665412"/>
                <a:gd name="T73" fmla="*/ 352272 h 3382963"/>
                <a:gd name="T74" fmla="*/ 592210 w 2665412"/>
                <a:gd name="T75" fmla="*/ 432460 h 3382963"/>
                <a:gd name="T76" fmla="*/ 672485 w 2665412"/>
                <a:gd name="T77" fmla="*/ 372341 h 3382963"/>
                <a:gd name="T78" fmla="*/ 612323 w 2665412"/>
                <a:gd name="T79" fmla="*/ 292153 h 3382963"/>
                <a:gd name="T80" fmla="*/ 706651 w 2665412"/>
                <a:gd name="T81" fmla="*/ 327208 h 3382963"/>
                <a:gd name="T82" fmla="*/ 651933 w 2665412"/>
                <a:gd name="T83" fmla="*/ 460328 h 3382963"/>
                <a:gd name="T84" fmla="*/ 536966 w 2665412"/>
                <a:gd name="T85" fmla="*/ 450688 h 3382963"/>
                <a:gd name="T86" fmla="*/ 506226 w 2665412"/>
                <a:gd name="T87" fmla="*/ 308717 h 3382963"/>
                <a:gd name="T88" fmla="*/ 426684 w 2665412"/>
                <a:gd name="T89" fmla="*/ 164685 h 3382963"/>
                <a:gd name="T90" fmla="*/ 358560 w 2665412"/>
                <a:gd name="T91" fmla="*/ 261865 h 3382963"/>
                <a:gd name="T92" fmla="*/ 285167 w 2665412"/>
                <a:gd name="T93" fmla="*/ 208683 h 3382963"/>
                <a:gd name="T94" fmla="*/ 225127 w 2665412"/>
                <a:gd name="T95" fmla="*/ 166352 h 3382963"/>
                <a:gd name="T96" fmla="*/ 238716 w 2665412"/>
                <a:gd name="T97" fmla="*/ 176873 h 3382963"/>
                <a:gd name="T98" fmla="*/ 264928 w 2665412"/>
                <a:gd name="T99" fmla="*/ 202037 h 3382963"/>
                <a:gd name="T100" fmla="*/ 253093 w 2665412"/>
                <a:gd name="T101" fmla="*/ 289189 h 3382963"/>
                <a:gd name="T102" fmla="*/ 302274 w 2665412"/>
                <a:gd name="T103" fmla="*/ 481292 h 3382963"/>
                <a:gd name="T104" fmla="*/ 260106 w 2665412"/>
                <a:gd name="T105" fmla="*/ 643847 h 3382963"/>
                <a:gd name="T106" fmla="*/ 222234 w 2665412"/>
                <a:gd name="T107" fmla="*/ 620525 h 3382963"/>
                <a:gd name="T108" fmla="*/ 143422 w 2665412"/>
                <a:gd name="T109" fmla="*/ 402732 h 3382963"/>
                <a:gd name="T110" fmla="*/ 117648 w 2665412"/>
                <a:gd name="T111" fmla="*/ 359770 h 3382963"/>
                <a:gd name="T112" fmla="*/ 42694 w 2665412"/>
                <a:gd name="T113" fmla="*/ 262798 h 3382963"/>
                <a:gd name="T114" fmla="*/ 1315 w 2665412"/>
                <a:gd name="T115" fmla="*/ 252013 h 3382963"/>
                <a:gd name="T116" fmla="*/ 252128 w 2665412"/>
                <a:gd name="T117" fmla="*/ 0 h 3382963"/>
                <a:gd name="T118" fmla="*/ 307450 w 2665412"/>
                <a:gd name="T119" fmla="*/ 55083 h 3382963"/>
                <a:gd name="T120" fmla="*/ 263368 w 2665412"/>
                <a:gd name="T121" fmla="*/ 145484 h 3382963"/>
                <a:gd name="T122" fmla="*/ 198913 w 2665412"/>
                <a:gd name="T123" fmla="*/ 57807 h 3382963"/>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665412"/>
                <a:gd name="T187" fmla="*/ 0 h 3382963"/>
                <a:gd name="T188" fmla="*/ 2665412 w 2665412"/>
                <a:gd name="T189" fmla="*/ 3382963 h 3382963"/>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665412" h="3382963">
                  <a:moveTo>
                    <a:pt x="506574" y="2643989"/>
                  </a:moveTo>
                  <a:lnTo>
                    <a:pt x="493243" y="2644624"/>
                  </a:lnTo>
                  <a:lnTo>
                    <a:pt x="480230" y="2646210"/>
                  </a:lnTo>
                  <a:lnTo>
                    <a:pt x="467217" y="2648431"/>
                  </a:lnTo>
                  <a:lnTo>
                    <a:pt x="454521" y="2650970"/>
                  </a:lnTo>
                  <a:lnTo>
                    <a:pt x="442460" y="2654460"/>
                  </a:lnTo>
                  <a:lnTo>
                    <a:pt x="430399" y="2658585"/>
                  </a:lnTo>
                  <a:lnTo>
                    <a:pt x="418655" y="2663027"/>
                  </a:lnTo>
                  <a:lnTo>
                    <a:pt x="407229" y="2667786"/>
                  </a:lnTo>
                  <a:lnTo>
                    <a:pt x="396120" y="2673180"/>
                  </a:lnTo>
                  <a:lnTo>
                    <a:pt x="385328" y="2679526"/>
                  </a:lnTo>
                  <a:lnTo>
                    <a:pt x="374854" y="2685872"/>
                  </a:lnTo>
                  <a:lnTo>
                    <a:pt x="364380" y="2692852"/>
                  </a:lnTo>
                  <a:lnTo>
                    <a:pt x="354858" y="2700784"/>
                  </a:lnTo>
                  <a:lnTo>
                    <a:pt x="345336" y="2708717"/>
                  </a:lnTo>
                  <a:lnTo>
                    <a:pt x="336449" y="2717284"/>
                  </a:lnTo>
                  <a:lnTo>
                    <a:pt x="327562" y="2725533"/>
                  </a:lnTo>
                  <a:lnTo>
                    <a:pt x="319310" y="2735052"/>
                  </a:lnTo>
                  <a:lnTo>
                    <a:pt x="312010" y="2744571"/>
                  </a:lnTo>
                  <a:lnTo>
                    <a:pt x="304710" y="2754724"/>
                  </a:lnTo>
                  <a:lnTo>
                    <a:pt x="298044" y="2764878"/>
                  </a:lnTo>
                  <a:lnTo>
                    <a:pt x="291696" y="2775348"/>
                  </a:lnTo>
                  <a:lnTo>
                    <a:pt x="285983" y="2786136"/>
                  </a:lnTo>
                  <a:lnTo>
                    <a:pt x="280905" y="2797241"/>
                  </a:lnTo>
                  <a:lnTo>
                    <a:pt x="276144" y="2808981"/>
                  </a:lnTo>
                  <a:lnTo>
                    <a:pt x="272018" y="2820721"/>
                  </a:lnTo>
                  <a:lnTo>
                    <a:pt x="268209" y="2832461"/>
                  </a:lnTo>
                  <a:lnTo>
                    <a:pt x="265353" y="2844835"/>
                  </a:lnTo>
                  <a:lnTo>
                    <a:pt x="263131" y="2857210"/>
                  </a:lnTo>
                  <a:lnTo>
                    <a:pt x="261226" y="2869584"/>
                  </a:lnTo>
                  <a:lnTo>
                    <a:pt x="259957" y="2882276"/>
                  </a:lnTo>
                  <a:lnTo>
                    <a:pt x="259322" y="2895285"/>
                  </a:lnTo>
                  <a:lnTo>
                    <a:pt x="259639" y="2908294"/>
                  </a:lnTo>
                  <a:lnTo>
                    <a:pt x="260274" y="2921620"/>
                  </a:lnTo>
                  <a:lnTo>
                    <a:pt x="261861" y="2934629"/>
                  </a:lnTo>
                  <a:lnTo>
                    <a:pt x="264083" y="2947638"/>
                  </a:lnTo>
                  <a:lnTo>
                    <a:pt x="266622" y="2960330"/>
                  </a:lnTo>
                  <a:lnTo>
                    <a:pt x="270113" y="2972704"/>
                  </a:lnTo>
                  <a:lnTo>
                    <a:pt x="273922" y="2984444"/>
                  </a:lnTo>
                  <a:lnTo>
                    <a:pt x="278366" y="2996501"/>
                  </a:lnTo>
                  <a:lnTo>
                    <a:pt x="283444" y="3007924"/>
                  </a:lnTo>
                  <a:lnTo>
                    <a:pt x="288840" y="3019029"/>
                  </a:lnTo>
                  <a:lnTo>
                    <a:pt x="294870" y="3029817"/>
                  </a:lnTo>
                  <a:lnTo>
                    <a:pt x="301536" y="3040605"/>
                  </a:lnTo>
                  <a:lnTo>
                    <a:pt x="308836" y="3050441"/>
                  </a:lnTo>
                  <a:lnTo>
                    <a:pt x="316136" y="3060277"/>
                  </a:lnTo>
                  <a:lnTo>
                    <a:pt x="323753" y="3069478"/>
                  </a:lnTo>
                  <a:lnTo>
                    <a:pt x="332323" y="3078680"/>
                  </a:lnTo>
                  <a:lnTo>
                    <a:pt x="341210" y="3087247"/>
                  </a:lnTo>
                  <a:lnTo>
                    <a:pt x="350732" y="3095496"/>
                  </a:lnTo>
                  <a:lnTo>
                    <a:pt x="360254" y="3103429"/>
                  </a:lnTo>
                  <a:lnTo>
                    <a:pt x="370411" y="3110409"/>
                  </a:lnTo>
                  <a:lnTo>
                    <a:pt x="380250" y="3117072"/>
                  </a:lnTo>
                  <a:lnTo>
                    <a:pt x="391041" y="3123418"/>
                  </a:lnTo>
                  <a:lnTo>
                    <a:pt x="401833" y="3128812"/>
                  </a:lnTo>
                  <a:lnTo>
                    <a:pt x="412942" y="3134206"/>
                  </a:lnTo>
                  <a:lnTo>
                    <a:pt x="424685" y="3138965"/>
                  </a:lnTo>
                  <a:lnTo>
                    <a:pt x="436429" y="3143090"/>
                  </a:lnTo>
                  <a:lnTo>
                    <a:pt x="448173" y="3146580"/>
                  </a:lnTo>
                  <a:lnTo>
                    <a:pt x="460551" y="3149753"/>
                  </a:lnTo>
                  <a:lnTo>
                    <a:pt x="472930" y="3151974"/>
                  </a:lnTo>
                  <a:lnTo>
                    <a:pt x="485626" y="3153878"/>
                  </a:lnTo>
                  <a:lnTo>
                    <a:pt x="498004" y="3154830"/>
                  </a:lnTo>
                  <a:lnTo>
                    <a:pt x="511017" y="3155147"/>
                  </a:lnTo>
                  <a:lnTo>
                    <a:pt x="524030" y="3155147"/>
                  </a:lnTo>
                  <a:lnTo>
                    <a:pt x="537044" y="3154513"/>
                  </a:lnTo>
                  <a:lnTo>
                    <a:pt x="550374" y="3152926"/>
                  </a:lnTo>
                  <a:lnTo>
                    <a:pt x="563070" y="3150705"/>
                  </a:lnTo>
                  <a:lnTo>
                    <a:pt x="575766" y="3148167"/>
                  </a:lnTo>
                  <a:lnTo>
                    <a:pt x="588462" y="3144994"/>
                  </a:lnTo>
                  <a:lnTo>
                    <a:pt x="600206" y="3141186"/>
                  </a:lnTo>
                  <a:lnTo>
                    <a:pt x="612267" y="3136744"/>
                  </a:lnTo>
                  <a:lnTo>
                    <a:pt x="623693" y="3131668"/>
                  </a:lnTo>
                  <a:lnTo>
                    <a:pt x="634802" y="3125956"/>
                  </a:lnTo>
                  <a:lnTo>
                    <a:pt x="645593" y="3119928"/>
                  </a:lnTo>
                  <a:lnTo>
                    <a:pt x="656067" y="3113265"/>
                  </a:lnTo>
                  <a:lnTo>
                    <a:pt x="665907" y="3106284"/>
                  </a:lnTo>
                  <a:lnTo>
                    <a:pt x="676063" y="3098986"/>
                  </a:lnTo>
                  <a:lnTo>
                    <a:pt x="685268" y="3090737"/>
                  </a:lnTo>
                  <a:lnTo>
                    <a:pt x="694155" y="3082487"/>
                  </a:lnTo>
                  <a:lnTo>
                    <a:pt x="702725" y="3073603"/>
                  </a:lnTo>
                  <a:lnTo>
                    <a:pt x="710977" y="3064402"/>
                  </a:lnTo>
                  <a:lnTo>
                    <a:pt x="718594" y="3054566"/>
                  </a:lnTo>
                  <a:lnTo>
                    <a:pt x="725894" y="3045047"/>
                  </a:lnTo>
                  <a:lnTo>
                    <a:pt x="732560" y="3034576"/>
                  </a:lnTo>
                  <a:lnTo>
                    <a:pt x="738908" y="3023788"/>
                  </a:lnTo>
                  <a:lnTo>
                    <a:pt x="744621" y="3013000"/>
                  </a:lnTo>
                  <a:lnTo>
                    <a:pt x="750017" y="3001895"/>
                  </a:lnTo>
                  <a:lnTo>
                    <a:pt x="754460" y="2990472"/>
                  </a:lnTo>
                  <a:lnTo>
                    <a:pt x="758586" y="2979050"/>
                  </a:lnTo>
                  <a:lnTo>
                    <a:pt x="762078" y="2966676"/>
                  </a:lnTo>
                  <a:lnTo>
                    <a:pt x="765252" y="2954618"/>
                  </a:lnTo>
                  <a:lnTo>
                    <a:pt x="767473" y="2942244"/>
                  </a:lnTo>
                  <a:lnTo>
                    <a:pt x="769378" y="2929870"/>
                  </a:lnTo>
                  <a:lnTo>
                    <a:pt x="770330" y="2916861"/>
                  </a:lnTo>
                  <a:lnTo>
                    <a:pt x="770965" y="2903852"/>
                  </a:lnTo>
                  <a:lnTo>
                    <a:pt x="770647" y="2890843"/>
                  </a:lnTo>
                  <a:lnTo>
                    <a:pt x="770013" y="2877834"/>
                  </a:lnTo>
                  <a:lnTo>
                    <a:pt x="768426" y="2864507"/>
                  </a:lnTo>
                  <a:lnTo>
                    <a:pt x="766521" y="2851816"/>
                  </a:lnTo>
                  <a:lnTo>
                    <a:pt x="763982" y="2839441"/>
                  </a:lnTo>
                  <a:lnTo>
                    <a:pt x="760808" y="2827067"/>
                  </a:lnTo>
                  <a:lnTo>
                    <a:pt x="756682" y="2814692"/>
                  </a:lnTo>
                  <a:lnTo>
                    <a:pt x="752238" y="2802953"/>
                  </a:lnTo>
                  <a:lnTo>
                    <a:pt x="747160" y="2791530"/>
                  </a:lnTo>
                  <a:lnTo>
                    <a:pt x="741764" y="2780108"/>
                  </a:lnTo>
                  <a:lnTo>
                    <a:pt x="735416" y="2769637"/>
                  </a:lnTo>
                  <a:lnTo>
                    <a:pt x="729068" y="2759166"/>
                  </a:lnTo>
                  <a:lnTo>
                    <a:pt x="722086" y="2749013"/>
                  </a:lnTo>
                  <a:lnTo>
                    <a:pt x="714468" y="2739177"/>
                  </a:lnTo>
                  <a:lnTo>
                    <a:pt x="706533" y="2729658"/>
                  </a:lnTo>
                  <a:lnTo>
                    <a:pt x="697964" y="2720774"/>
                  </a:lnTo>
                  <a:lnTo>
                    <a:pt x="689394" y="2712207"/>
                  </a:lnTo>
                  <a:lnTo>
                    <a:pt x="680189" y="2704275"/>
                  </a:lnTo>
                  <a:lnTo>
                    <a:pt x="670350" y="2696342"/>
                  </a:lnTo>
                  <a:lnTo>
                    <a:pt x="660511" y="2689362"/>
                  </a:lnTo>
                  <a:lnTo>
                    <a:pt x="650037" y="2682382"/>
                  </a:lnTo>
                  <a:lnTo>
                    <a:pt x="639563" y="2676353"/>
                  </a:lnTo>
                  <a:lnTo>
                    <a:pt x="628771" y="2670324"/>
                  </a:lnTo>
                  <a:lnTo>
                    <a:pt x="617662" y="2665248"/>
                  </a:lnTo>
                  <a:lnTo>
                    <a:pt x="606236" y="2660171"/>
                  </a:lnTo>
                  <a:lnTo>
                    <a:pt x="594175" y="2656364"/>
                  </a:lnTo>
                  <a:lnTo>
                    <a:pt x="582431" y="2652873"/>
                  </a:lnTo>
                  <a:lnTo>
                    <a:pt x="570053" y="2650018"/>
                  </a:lnTo>
                  <a:lnTo>
                    <a:pt x="557992" y="2647479"/>
                  </a:lnTo>
                  <a:lnTo>
                    <a:pt x="545296" y="2645576"/>
                  </a:lnTo>
                  <a:lnTo>
                    <a:pt x="532600" y="2644306"/>
                  </a:lnTo>
                  <a:lnTo>
                    <a:pt x="519587" y="2643989"/>
                  </a:lnTo>
                  <a:lnTo>
                    <a:pt x="506574" y="2643989"/>
                  </a:lnTo>
                  <a:close/>
                  <a:moveTo>
                    <a:pt x="552279" y="2413000"/>
                  </a:moveTo>
                  <a:lnTo>
                    <a:pt x="560214" y="2505650"/>
                  </a:lnTo>
                  <a:lnTo>
                    <a:pt x="569736" y="2506602"/>
                  </a:lnTo>
                  <a:lnTo>
                    <a:pt x="578940" y="2508188"/>
                  </a:lnTo>
                  <a:lnTo>
                    <a:pt x="588779" y="2510092"/>
                  </a:lnTo>
                  <a:lnTo>
                    <a:pt x="597984" y="2511678"/>
                  </a:lnTo>
                  <a:lnTo>
                    <a:pt x="607506" y="2513582"/>
                  </a:lnTo>
                  <a:lnTo>
                    <a:pt x="617028" y="2516120"/>
                  </a:lnTo>
                  <a:lnTo>
                    <a:pt x="626232" y="2518976"/>
                  </a:lnTo>
                  <a:lnTo>
                    <a:pt x="635119" y="2521514"/>
                  </a:lnTo>
                  <a:lnTo>
                    <a:pt x="644006" y="2524370"/>
                  </a:lnTo>
                  <a:lnTo>
                    <a:pt x="653211" y="2527860"/>
                  </a:lnTo>
                  <a:lnTo>
                    <a:pt x="661780" y="2531033"/>
                  </a:lnTo>
                  <a:lnTo>
                    <a:pt x="670668" y="2534841"/>
                  </a:lnTo>
                  <a:lnTo>
                    <a:pt x="679237" y="2538648"/>
                  </a:lnTo>
                  <a:lnTo>
                    <a:pt x="687807" y="2542773"/>
                  </a:lnTo>
                  <a:lnTo>
                    <a:pt x="696377" y="2547215"/>
                  </a:lnTo>
                  <a:lnTo>
                    <a:pt x="704629" y="2551657"/>
                  </a:lnTo>
                  <a:lnTo>
                    <a:pt x="764299" y="2480266"/>
                  </a:lnTo>
                  <a:lnTo>
                    <a:pt x="884275" y="2581165"/>
                  </a:lnTo>
                  <a:lnTo>
                    <a:pt x="824922" y="2651921"/>
                  </a:lnTo>
                  <a:lnTo>
                    <a:pt x="830953" y="2659219"/>
                  </a:lnTo>
                  <a:lnTo>
                    <a:pt x="836348" y="2666517"/>
                  </a:lnTo>
                  <a:lnTo>
                    <a:pt x="842062" y="2674449"/>
                  </a:lnTo>
                  <a:lnTo>
                    <a:pt x="847140" y="2682382"/>
                  </a:lnTo>
                  <a:lnTo>
                    <a:pt x="852536" y="2690314"/>
                  </a:lnTo>
                  <a:lnTo>
                    <a:pt x="857297" y="2698563"/>
                  </a:lnTo>
                  <a:lnTo>
                    <a:pt x="862057" y="2706813"/>
                  </a:lnTo>
                  <a:lnTo>
                    <a:pt x="866501" y="2715380"/>
                  </a:lnTo>
                  <a:lnTo>
                    <a:pt x="870945" y="2723947"/>
                  </a:lnTo>
                  <a:lnTo>
                    <a:pt x="875071" y="2732514"/>
                  </a:lnTo>
                  <a:lnTo>
                    <a:pt x="879197" y="2741398"/>
                  </a:lnTo>
                  <a:lnTo>
                    <a:pt x="883006" y="2750282"/>
                  </a:lnTo>
                  <a:lnTo>
                    <a:pt x="886497" y="2759166"/>
                  </a:lnTo>
                  <a:lnTo>
                    <a:pt x="889671" y="2768050"/>
                  </a:lnTo>
                  <a:lnTo>
                    <a:pt x="892845" y="2777252"/>
                  </a:lnTo>
                  <a:lnTo>
                    <a:pt x="896019" y="2786453"/>
                  </a:lnTo>
                  <a:lnTo>
                    <a:pt x="986794" y="2779156"/>
                  </a:lnTo>
                  <a:lnTo>
                    <a:pt x="1000125" y="2934629"/>
                  </a:lnTo>
                  <a:lnTo>
                    <a:pt x="909667" y="2942879"/>
                  </a:lnTo>
                  <a:lnTo>
                    <a:pt x="908397" y="2952397"/>
                  </a:lnTo>
                  <a:lnTo>
                    <a:pt x="907128" y="2962233"/>
                  </a:lnTo>
                  <a:lnTo>
                    <a:pt x="905541" y="2971752"/>
                  </a:lnTo>
                  <a:lnTo>
                    <a:pt x="903636" y="2981588"/>
                  </a:lnTo>
                  <a:lnTo>
                    <a:pt x="901415" y="2990790"/>
                  </a:lnTo>
                  <a:lnTo>
                    <a:pt x="899193" y="3000309"/>
                  </a:lnTo>
                  <a:lnTo>
                    <a:pt x="896654" y="3009827"/>
                  </a:lnTo>
                  <a:lnTo>
                    <a:pt x="893797" y="3019029"/>
                  </a:lnTo>
                  <a:lnTo>
                    <a:pt x="890623" y="3027913"/>
                  </a:lnTo>
                  <a:lnTo>
                    <a:pt x="887449" y="3036797"/>
                  </a:lnTo>
                  <a:lnTo>
                    <a:pt x="883958" y="3045999"/>
                  </a:lnTo>
                  <a:lnTo>
                    <a:pt x="880149" y="3054566"/>
                  </a:lnTo>
                  <a:lnTo>
                    <a:pt x="876658" y="3063450"/>
                  </a:lnTo>
                  <a:lnTo>
                    <a:pt x="872532" y="3072017"/>
                  </a:lnTo>
                  <a:lnTo>
                    <a:pt x="868088" y="3080584"/>
                  </a:lnTo>
                  <a:lnTo>
                    <a:pt x="863644" y="3089150"/>
                  </a:lnTo>
                  <a:lnTo>
                    <a:pt x="933154" y="3147532"/>
                  </a:lnTo>
                  <a:lnTo>
                    <a:pt x="831905" y="3267151"/>
                  </a:lnTo>
                  <a:lnTo>
                    <a:pt x="763347" y="3209404"/>
                  </a:lnTo>
                  <a:lnTo>
                    <a:pt x="755730" y="3215433"/>
                  </a:lnTo>
                  <a:lnTo>
                    <a:pt x="748112" y="3221144"/>
                  </a:lnTo>
                  <a:lnTo>
                    <a:pt x="740177" y="3226538"/>
                  </a:lnTo>
                  <a:lnTo>
                    <a:pt x="732560" y="3231615"/>
                  </a:lnTo>
                  <a:lnTo>
                    <a:pt x="724307" y="3237009"/>
                  </a:lnTo>
                  <a:lnTo>
                    <a:pt x="716055" y="3242085"/>
                  </a:lnTo>
                  <a:lnTo>
                    <a:pt x="707485" y="3246527"/>
                  </a:lnTo>
                  <a:lnTo>
                    <a:pt x="698916" y="3251287"/>
                  </a:lnTo>
                  <a:lnTo>
                    <a:pt x="690346" y="3256046"/>
                  </a:lnTo>
                  <a:lnTo>
                    <a:pt x="681459" y="3259854"/>
                  </a:lnTo>
                  <a:lnTo>
                    <a:pt x="672572" y="3263979"/>
                  </a:lnTo>
                  <a:lnTo>
                    <a:pt x="663685" y="3267786"/>
                  </a:lnTo>
                  <a:lnTo>
                    <a:pt x="654480" y="3271276"/>
                  </a:lnTo>
                  <a:lnTo>
                    <a:pt x="645593" y="3274449"/>
                  </a:lnTo>
                  <a:lnTo>
                    <a:pt x="635754" y="3277305"/>
                  </a:lnTo>
                  <a:lnTo>
                    <a:pt x="626549" y="3280478"/>
                  </a:lnTo>
                  <a:lnTo>
                    <a:pt x="634484" y="3369637"/>
                  </a:lnTo>
                  <a:lnTo>
                    <a:pt x="478008" y="3382963"/>
                  </a:lnTo>
                  <a:lnTo>
                    <a:pt x="470390" y="3293804"/>
                  </a:lnTo>
                  <a:lnTo>
                    <a:pt x="460551" y="3292535"/>
                  </a:lnTo>
                  <a:lnTo>
                    <a:pt x="451029" y="3291266"/>
                  </a:lnTo>
                  <a:lnTo>
                    <a:pt x="441190" y="3289362"/>
                  </a:lnTo>
                  <a:lnTo>
                    <a:pt x="431668" y="3287458"/>
                  </a:lnTo>
                  <a:lnTo>
                    <a:pt x="421829" y="3285237"/>
                  </a:lnTo>
                  <a:lnTo>
                    <a:pt x="412624" y="3283016"/>
                  </a:lnTo>
                  <a:lnTo>
                    <a:pt x="403420" y="3280478"/>
                  </a:lnTo>
                  <a:lnTo>
                    <a:pt x="394215" y="3277305"/>
                  </a:lnTo>
                  <a:lnTo>
                    <a:pt x="384693" y="3274449"/>
                  </a:lnTo>
                  <a:lnTo>
                    <a:pt x="375806" y="3271276"/>
                  </a:lnTo>
                  <a:lnTo>
                    <a:pt x="366919" y="3267786"/>
                  </a:lnTo>
                  <a:lnTo>
                    <a:pt x="358032" y="3263979"/>
                  </a:lnTo>
                  <a:lnTo>
                    <a:pt x="349145" y="3259854"/>
                  </a:lnTo>
                  <a:lnTo>
                    <a:pt x="340575" y="3256046"/>
                  </a:lnTo>
                  <a:lnTo>
                    <a:pt x="332006" y="3251921"/>
                  </a:lnTo>
                  <a:lnTo>
                    <a:pt x="323436" y="3246845"/>
                  </a:lnTo>
                  <a:lnTo>
                    <a:pt x="265987" y="3315697"/>
                  </a:lnTo>
                  <a:lnTo>
                    <a:pt x="146012" y="3214798"/>
                  </a:lnTo>
                  <a:lnTo>
                    <a:pt x="204412" y="3145628"/>
                  </a:lnTo>
                  <a:lnTo>
                    <a:pt x="198382" y="3138331"/>
                  </a:lnTo>
                  <a:lnTo>
                    <a:pt x="192669" y="3130398"/>
                  </a:lnTo>
                  <a:lnTo>
                    <a:pt x="187273" y="3122466"/>
                  </a:lnTo>
                  <a:lnTo>
                    <a:pt x="181877" y="3114851"/>
                  </a:lnTo>
                  <a:lnTo>
                    <a:pt x="176799" y="3106602"/>
                  </a:lnTo>
                  <a:lnTo>
                    <a:pt x="172038" y="3098352"/>
                  </a:lnTo>
                  <a:lnTo>
                    <a:pt x="167277" y="3089785"/>
                  </a:lnTo>
                  <a:lnTo>
                    <a:pt x="162834" y="3081853"/>
                  </a:lnTo>
                  <a:lnTo>
                    <a:pt x="158390" y="3072969"/>
                  </a:lnTo>
                  <a:lnTo>
                    <a:pt x="154264" y="3064402"/>
                  </a:lnTo>
                  <a:lnTo>
                    <a:pt x="150455" y="3055517"/>
                  </a:lnTo>
                  <a:lnTo>
                    <a:pt x="146646" y="3046633"/>
                  </a:lnTo>
                  <a:lnTo>
                    <a:pt x="143155" y="3037114"/>
                  </a:lnTo>
                  <a:lnTo>
                    <a:pt x="139664" y="3028230"/>
                  </a:lnTo>
                  <a:lnTo>
                    <a:pt x="136807" y="3018711"/>
                  </a:lnTo>
                  <a:lnTo>
                    <a:pt x="133633" y="3009193"/>
                  </a:lnTo>
                  <a:lnTo>
                    <a:pt x="43175" y="3017125"/>
                  </a:lnTo>
                  <a:lnTo>
                    <a:pt x="30162" y="2861334"/>
                  </a:lnTo>
                  <a:lnTo>
                    <a:pt x="121255" y="2853402"/>
                  </a:lnTo>
                  <a:lnTo>
                    <a:pt x="122207" y="2843249"/>
                  </a:lnTo>
                  <a:lnTo>
                    <a:pt x="123794" y="2833730"/>
                  </a:lnTo>
                  <a:lnTo>
                    <a:pt x="125698" y="2824529"/>
                  </a:lnTo>
                  <a:lnTo>
                    <a:pt x="127285" y="2814692"/>
                  </a:lnTo>
                  <a:lnTo>
                    <a:pt x="129824" y="2805491"/>
                  </a:lnTo>
                  <a:lnTo>
                    <a:pt x="132046" y="2796290"/>
                  </a:lnTo>
                  <a:lnTo>
                    <a:pt x="134903" y="2787088"/>
                  </a:lnTo>
                  <a:lnTo>
                    <a:pt x="137442" y="2777569"/>
                  </a:lnTo>
                  <a:lnTo>
                    <a:pt x="140298" y="2768685"/>
                  </a:lnTo>
                  <a:lnTo>
                    <a:pt x="143790" y="2759801"/>
                  </a:lnTo>
                  <a:lnTo>
                    <a:pt x="147598" y="2750917"/>
                  </a:lnTo>
                  <a:lnTo>
                    <a:pt x="151090" y="2742032"/>
                  </a:lnTo>
                  <a:lnTo>
                    <a:pt x="154899" y="2733466"/>
                  </a:lnTo>
                  <a:lnTo>
                    <a:pt x="159025" y="2724899"/>
                  </a:lnTo>
                  <a:lnTo>
                    <a:pt x="167912" y="2707765"/>
                  </a:lnTo>
                  <a:lnTo>
                    <a:pt x="97450" y="2648749"/>
                  </a:lnTo>
                  <a:lnTo>
                    <a:pt x="198382" y="2528812"/>
                  </a:lnTo>
                  <a:lnTo>
                    <a:pt x="269161" y="2588780"/>
                  </a:lnTo>
                  <a:lnTo>
                    <a:pt x="284079" y="2577675"/>
                  </a:lnTo>
                  <a:lnTo>
                    <a:pt x="299631" y="2566887"/>
                  </a:lnTo>
                  <a:lnTo>
                    <a:pt x="307884" y="2561493"/>
                  </a:lnTo>
                  <a:lnTo>
                    <a:pt x="315819" y="2556734"/>
                  </a:lnTo>
                  <a:lnTo>
                    <a:pt x="324388" y="2552292"/>
                  </a:lnTo>
                  <a:lnTo>
                    <a:pt x="332323" y="2547532"/>
                  </a:lnTo>
                  <a:lnTo>
                    <a:pt x="340893" y="2543407"/>
                  </a:lnTo>
                  <a:lnTo>
                    <a:pt x="349463" y="2539283"/>
                  </a:lnTo>
                  <a:lnTo>
                    <a:pt x="358350" y="2535158"/>
                  </a:lnTo>
                  <a:lnTo>
                    <a:pt x="367237" y="2531350"/>
                  </a:lnTo>
                  <a:lnTo>
                    <a:pt x="376124" y="2528177"/>
                  </a:lnTo>
                  <a:lnTo>
                    <a:pt x="385646" y="2524687"/>
                  </a:lnTo>
                  <a:lnTo>
                    <a:pt x="394533" y="2521832"/>
                  </a:lnTo>
                  <a:lnTo>
                    <a:pt x="403737" y="2518976"/>
                  </a:lnTo>
                  <a:lnTo>
                    <a:pt x="396120" y="2426327"/>
                  </a:lnTo>
                  <a:lnTo>
                    <a:pt x="552279" y="2413000"/>
                  </a:lnTo>
                  <a:close/>
                  <a:moveTo>
                    <a:pt x="1753153" y="2246313"/>
                  </a:moveTo>
                  <a:lnTo>
                    <a:pt x="1813988" y="2246313"/>
                  </a:lnTo>
                  <a:lnTo>
                    <a:pt x="1817474" y="2246631"/>
                  </a:lnTo>
                  <a:lnTo>
                    <a:pt x="1820959" y="2247583"/>
                  </a:lnTo>
                  <a:lnTo>
                    <a:pt x="1823811" y="2248536"/>
                  </a:lnTo>
                  <a:lnTo>
                    <a:pt x="1826346" y="2250441"/>
                  </a:lnTo>
                  <a:lnTo>
                    <a:pt x="1828564" y="2252346"/>
                  </a:lnTo>
                  <a:lnTo>
                    <a:pt x="1830148" y="2254886"/>
                  </a:lnTo>
                  <a:lnTo>
                    <a:pt x="1831415" y="2257426"/>
                  </a:lnTo>
                  <a:lnTo>
                    <a:pt x="1831732" y="2259966"/>
                  </a:lnTo>
                  <a:lnTo>
                    <a:pt x="1831732" y="2310766"/>
                  </a:lnTo>
                  <a:lnTo>
                    <a:pt x="1842188" y="2312036"/>
                  </a:lnTo>
                  <a:lnTo>
                    <a:pt x="1852011" y="2313623"/>
                  </a:lnTo>
                  <a:lnTo>
                    <a:pt x="1862467" y="2315528"/>
                  </a:lnTo>
                  <a:lnTo>
                    <a:pt x="1871973" y="2317751"/>
                  </a:lnTo>
                  <a:lnTo>
                    <a:pt x="1880528" y="2319973"/>
                  </a:lnTo>
                  <a:lnTo>
                    <a:pt x="1889400" y="2322513"/>
                  </a:lnTo>
                  <a:lnTo>
                    <a:pt x="1897955" y="2325371"/>
                  </a:lnTo>
                  <a:lnTo>
                    <a:pt x="1907460" y="2328863"/>
                  </a:lnTo>
                  <a:lnTo>
                    <a:pt x="1916332" y="2332673"/>
                  </a:lnTo>
                  <a:lnTo>
                    <a:pt x="1925204" y="2336801"/>
                  </a:lnTo>
                  <a:lnTo>
                    <a:pt x="1934393" y="2341246"/>
                  </a:lnTo>
                  <a:lnTo>
                    <a:pt x="1942948" y="2345691"/>
                  </a:lnTo>
                  <a:lnTo>
                    <a:pt x="1951503" y="2350771"/>
                  </a:lnTo>
                  <a:lnTo>
                    <a:pt x="1960058" y="2355851"/>
                  </a:lnTo>
                  <a:lnTo>
                    <a:pt x="1967662" y="2361566"/>
                  </a:lnTo>
                  <a:lnTo>
                    <a:pt x="1975267" y="2367281"/>
                  </a:lnTo>
                  <a:lnTo>
                    <a:pt x="1982238" y="2372996"/>
                  </a:lnTo>
                  <a:lnTo>
                    <a:pt x="1988575" y="2379346"/>
                  </a:lnTo>
                  <a:lnTo>
                    <a:pt x="1994278" y="2385378"/>
                  </a:lnTo>
                  <a:lnTo>
                    <a:pt x="1999665" y="2392046"/>
                  </a:lnTo>
                  <a:lnTo>
                    <a:pt x="2002199" y="2396491"/>
                  </a:lnTo>
                  <a:lnTo>
                    <a:pt x="2004100" y="2401253"/>
                  </a:lnTo>
                  <a:lnTo>
                    <a:pt x="2005051" y="2406016"/>
                  </a:lnTo>
                  <a:lnTo>
                    <a:pt x="2005685" y="2411413"/>
                  </a:lnTo>
                  <a:lnTo>
                    <a:pt x="2005051" y="2416493"/>
                  </a:lnTo>
                  <a:lnTo>
                    <a:pt x="2003784" y="2421891"/>
                  </a:lnTo>
                  <a:lnTo>
                    <a:pt x="2001566" y="2427288"/>
                  </a:lnTo>
                  <a:lnTo>
                    <a:pt x="1998397" y="2432368"/>
                  </a:lnTo>
                  <a:lnTo>
                    <a:pt x="1996179" y="2435543"/>
                  </a:lnTo>
                  <a:lnTo>
                    <a:pt x="1993961" y="2438401"/>
                  </a:lnTo>
                  <a:lnTo>
                    <a:pt x="1991426" y="2441576"/>
                  </a:lnTo>
                  <a:lnTo>
                    <a:pt x="1988575" y="2444433"/>
                  </a:lnTo>
                  <a:lnTo>
                    <a:pt x="1985406" y="2447291"/>
                  </a:lnTo>
                  <a:lnTo>
                    <a:pt x="1982238" y="2449831"/>
                  </a:lnTo>
                  <a:lnTo>
                    <a:pt x="1978435" y="2452688"/>
                  </a:lnTo>
                  <a:lnTo>
                    <a:pt x="1974633" y="2454911"/>
                  </a:lnTo>
                  <a:lnTo>
                    <a:pt x="1971148" y="2457133"/>
                  </a:lnTo>
                  <a:lnTo>
                    <a:pt x="1967029" y="2459038"/>
                  </a:lnTo>
                  <a:lnTo>
                    <a:pt x="1962910" y="2460626"/>
                  </a:lnTo>
                  <a:lnTo>
                    <a:pt x="1958790" y="2462213"/>
                  </a:lnTo>
                  <a:lnTo>
                    <a:pt x="1954671" y="2463483"/>
                  </a:lnTo>
                  <a:lnTo>
                    <a:pt x="1950235" y="2464118"/>
                  </a:lnTo>
                  <a:lnTo>
                    <a:pt x="1945799" y="2464753"/>
                  </a:lnTo>
                  <a:lnTo>
                    <a:pt x="1941364" y="2464753"/>
                  </a:lnTo>
                  <a:lnTo>
                    <a:pt x="1936294" y="2464753"/>
                  </a:lnTo>
                  <a:lnTo>
                    <a:pt x="1931541" y="2464118"/>
                  </a:lnTo>
                  <a:lnTo>
                    <a:pt x="1926471" y="2462531"/>
                  </a:lnTo>
                  <a:lnTo>
                    <a:pt x="1922035" y="2460626"/>
                  </a:lnTo>
                  <a:lnTo>
                    <a:pt x="1917916" y="2458403"/>
                  </a:lnTo>
                  <a:lnTo>
                    <a:pt x="1914431" y="2455546"/>
                  </a:lnTo>
                  <a:lnTo>
                    <a:pt x="1910946" y="2452688"/>
                  </a:lnTo>
                  <a:lnTo>
                    <a:pt x="1908094" y="2448878"/>
                  </a:lnTo>
                  <a:lnTo>
                    <a:pt x="1904925" y="2445068"/>
                  </a:lnTo>
                  <a:lnTo>
                    <a:pt x="1903341" y="2443798"/>
                  </a:lnTo>
                  <a:lnTo>
                    <a:pt x="1897004" y="2438401"/>
                  </a:lnTo>
                  <a:lnTo>
                    <a:pt x="1890667" y="2433638"/>
                  </a:lnTo>
                  <a:lnTo>
                    <a:pt x="1883696" y="2429193"/>
                  </a:lnTo>
                  <a:lnTo>
                    <a:pt x="1876092" y="2424431"/>
                  </a:lnTo>
                  <a:lnTo>
                    <a:pt x="1868804" y="2419986"/>
                  </a:lnTo>
                  <a:lnTo>
                    <a:pt x="1861200" y="2415858"/>
                  </a:lnTo>
                  <a:lnTo>
                    <a:pt x="1853912" y="2412366"/>
                  </a:lnTo>
                  <a:lnTo>
                    <a:pt x="1847258" y="2409508"/>
                  </a:lnTo>
                  <a:lnTo>
                    <a:pt x="1840921" y="2407286"/>
                  </a:lnTo>
                  <a:lnTo>
                    <a:pt x="1834267" y="2405381"/>
                  </a:lnTo>
                  <a:lnTo>
                    <a:pt x="1827296" y="2403793"/>
                  </a:lnTo>
                  <a:lnTo>
                    <a:pt x="1820642" y="2402523"/>
                  </a:lnTo>
                  <a:lnTo>
                    <a:pt x="1813355" y="2401253"/>
                  </a:lnTo>
                  <a:lnTo>
                    <a:pt x="1806384" y="2400301"/>
                  </a:lnTo>
                  <a:lnTo>
                    <a:pt x="1799730" y="2399666"/>
                  </a:lnTo>
                  <a:lnTo>
                    <a:pt x="1792759" y="2399348"/>
                  </a:lnTo>
                  <a:lnTo>
                    <a:pt x="1786105" y="2399031"/>
                  </a:lnTo>
                  <a:lnTo>
                    <a:pt x="1776917" y="2399348"/>
                  </a:lnTo>
                  <a:lnTo>
                    <a:pt x="1767094" y="2400301"/>
                  </a:lnTo>
                  <a:lnTo>
                    <a:pt x="1756321" y="2401571"/>
                  </a:lnTo>
                  <a:lnTo>
                    <a:pt x="1745548" y="2404428"/>
                  </a:lnTo>
                  <a:lnTo>
                    <a:pt x="1740162" y="2405698"/>
                  </a:lnTo>
                  <a:lnTo>
                    <a:pt x="1734458" y="2407603"/>
                  </a:lnTo>
                  <a:lnTo>
                    <a:pt x="1729072" y="2409826"/>
                  </a:lnTo>
                  <a:lnTo>
                    <a:pt x="1723368" y="2412048"/>
                  </a:lnTo>
                  <a:lnTo>
                    <a:pt x="1717982" y="2414906"/>
                  </a:lnTo>
                  <a:lnTo>
                    <a:pt x="1712279" y="2418081"/>
                  </a:lnTo>
                  <a:lnTo>
                    <a:pt x="1706575" y="2421256"/>
                  </a:lnTo>
                  <a:lnTo>
                    <a:pt x="1701506" y="2425383"/>
                  </a:lnTo>
                  <a:lnTo>
                    <a:pt x="1698337" y="2427923"/>
                  </a:lnTo>
                  <a:lnTo>
                    <a:pt x="1695168" y="2431416"/>
                  </a:lnTo>
                  <a:lnTo>
                    <a:pt x="1692634" y="2434908"/>
                  </a:lnTo>
                  <a:lnTo>
                    <a:pt x="1690415" y="2438401"/>
                  </a:lnTo>
                  <a:lnTo>
                    <a:pt x="1688514" y="2442211"/>
                  </a:lnTo>
                  <a:lnTo>
                    <a:pt x="1686930" y="2446338"/>
                  </a:lnTo>
                  <a:lnTo>
                    <a:pt x="1686296" y="2450783"/>
                  </a:lnTo>
                  <a:lnTo>
                    <a:pt x="1685662" y="2455228"/>
                  </a:lnTo>
                  <a:lnTo>
                    <a:pt x="1685346" y="2459673"/>
                  </a:lnTo>
                  <a:lnTo>
                    <a:pt x="1685346" y="2464118"/>
                  </a:lnTo>
                  <a:lnTo>
                    <a:pt x="1685662" y="2468563"/>
                  </a:lnTo>
                  <a:lnTo>
                    <a:pt x="1686296" y="2473008"/>
                  </a:lnTo>
                  <a:lnTo>
                    <a:pt x="1687880" y="2477136"/>
                  </a:lnTo>
                  <a:lnTo>
                    <a:pt x="1689148" y="2481581"/>
                  </a:lnTo>
                  <a:lnTo>
                    <a:pt x="1691366" y="2485708"/>
                  </a:lnTo>
                  <a:lnTo>
                    <a:pt x="1693584" y="2489518"/>
                  </a:lnTo>
                  <a:lnTo>
                    <a:pt x="1698654" y="2495233"/>
                  </a:lnTo>
                  <a:lnTo>
                    <a:pt x="1703723" y="2500631"/>
                  </a:lnTo>
                  <a:lnTo>
                    <a:pt x="1709427" y="2505076"/>
                  </a:lnTo>
                  <a:lnTo>
                    <a:pt x="1715130" y="2508568"/>
                  </a:lnTo>
                  <a:lnTo>
                    <a:pt x="1721784" y="2512378"/>
                  </a:lnTo>
                  <a:lnTo>
                    <a:pt x="1729389" y="2515871"/>
                  </a:lnTo>
                  <a:lnTo>
                    <a:pt x="1745865" y="2522538"/>
                  </a:lnTo>
                  <a:lnTo>
                    <a:pt x="1750618" y="2524443"/>
                  </a:lnTo>
                  <a:lnTo>
                    <a:pt x="1778501" y="2534603"/>
                  </a:lnTo>
                  <a:lnTo>
                    <a:pt x="1797829" y="2542223"/>
                  </a:lnTo>
                  <a:lnTo>
                    <a:pt x="1816523" y="2549208"/>
                  </a:lnTo>
                  <a:lnTo>
                    <a:pt x="1827613" y="2553336"/>
                  </a:lnTo>
                  <a:lnTo>
                    <a:pt x="1854546" y="2562861"/>
                  </a:lnTo>
                  <a:lnTo>
                    <a:pt x="1868804" y="2568258"/>
                  </a:lnTo>
                  <a:lnTo>
                    <a:pt x="1882746" y="2573656"/>
                  </a:lnTo>
                  <a:lnTo>
                    <a:pt x="1897004" y="2579688"/>
                  </a:lnTo>
                  <a:lnTo>
                    <a:pt x="1911262" y="2585721"/>
                  </a:lnTo>
                  <a:lnTo>
                    <a:pt x="1925204" y="2592388"/>
                  </a:lnTo>
                  <a:lnTo>
                    <a:pt x="1938512" y="2599373"/>
                  </a:lnTo>
                  <a:lnTo>
                    <a:pt x="1951503" y="2606676"/>
                  </a:lnTo>
                  <a:lnTo>
                    <a:pt x="1964177" y="2614613"/>
                  </a:lnTo>
                  <a:lnTo>
                    <a:pt x="1969563" y="2618741"/>
                  </a:lnTo>
                  <a:lnTo>
                    <a:pt x="1975584" y="2622868"/>
                  </a:lnTo>
                  <a:lnTo>
                    <a:pt x="1980653" y="2627313"/>
                  </a:lnTo>
                  <a:lnTo>
                    <a:pt x="1986040" y="2631758"/>
                  </a:lnTo>
                  <a:lnTo>
                    <a:pt x="1990793" y="2636203"/>
                  </a:lnTo>
                  <a:lnTo>
                    <a:pt x="1995229" y="2640966"/>
                  </a:lnTo>
                  <a:lnTo>
                    <a:pt x="1999665" y="2645728"/>
                  </a:lnTo>
                  <a:lnTo>
                    <a:pt x="2003467" y="2651126"/>
                  </a:lnTo>
                  <a:lnTo>
                    <a:pt x="2006952" y="2656206"/>
                  </a:lnTo>
                  <a:lnTo>
                    <a:pt x="2010438" y="2661286"/>
                  </a:lnTo>
                  <a:lnTo>
                    <a:pt x="2012972" y="2667001"/>
                  </a:lnTo>
                  <a:lnTo>
                    <a:pt x="2015507" y="2672398"/>
                  </a:lnTo>
                  <a:lnTo>
                    <a:pt x="2017408" y="2677796"/>
                  </a:lnTo>
                  <a:lnTo>
                    <a:pt x="2019309" y="2682876"/>
                  </a:lnTo>
                  <a:lnTo>
                    <a:pt x="2020260" y="2688273"/>
                  </a:lnTo>
                  <a:lnTo>
                    <a:pt x="2021844" y="2693671"/>
                  </a:lnTo>
                  <a:lnTo>
                    <a:pt x="2022478" y="2699068"/>
                  </a:lnTo>
                  <a:lnTo>
                    <a:pt x="2023429" y="2704148"/>
                  </a:lnTo>
                  <a:lnTo>
                    <a:pt x="2023745" y="2709546"/>
                  </a:lnTo>
                  <a:lnTo>
                    <a:pt x="2024062" y="2714943"/>
                  </a:lnTo>
                  <a:lnTo>
                    <a:pt x="2024062" y="2720023"/>
                  </a:lnTo>
                  <a:lnTo>
                    <a:pt x="2024062" y="2725738"/>
                  </a:lnTo>
                  <a:lnTo>
                    <a:pt x="2023429" y="2730818"/>
                  </a:lnTo>
                  <a:lnTo>
                    <a:pt x="2022478" y="2736216"/>
                  </a:lnTo>
                  <a:lnTo>
                    <a:pt x="2021844" y="2741296"/>
                  </a:lnTo>
                  <a:lnTo>
                    <a:pt x="2020894" y="2746376"/>
                  </a:lnTo>
                  <a:lnTo>
                    <a:pt x="2019309" y="2751773"/>
                  </a:lnTo>
                  <a:lnTo>
                    <a:pt x="2017725" y="2756853"/>
                  </a:lnTo>
                  <a:lnTo>
                    <a:pt x="2014240" y="2767331"/>
                  </a:lnTo>
                  <a:lnTo>
                    <a:pt x="2009170" y="2777173"/>
                  </a:lnTo>
                  <a:lnTo>
                    <a:pt x="2004100" y="2787016"/>
                  </a:lnTo>
                  <a:lnTo>
                    <a:pt x="1997763" y="2796223"/>
                  </a:lnTo>
                  <a:lnTo>
                    <a:pt x="1990476" y="2805431"/>
                  </a:lnTo>
                  <a:lnTo>
                    <a:pt x="1982554" y="2814003"/>
                  </a:lnTo>
                  <a:lnTo>
                    <a:pt x="1973683" y="2822576"/>
                  </a:lnTo>
                  <a:lnTo>
                    <a:pt x="1964177" y="2830513"/>
                  </a:lnTo>
                  <a:lnTo>
                    <a:pt x="1958474" y="2834641"/>
                  </a:lnTo>
                  <a:lnTo>
                    <a:pt x="1952137" y="2838768"/>
                  </a:lnTo>
                  <a:lnTo>
                    <a:pt x="1945799" y="2842261"/>
                  </a:lnTo>
                  <a:lnTo>
                    <a:pt x="1938829" y="2845753"/>
                  </a:lnTo>
                  <a:lnTo>
                    <a:pt x="1931541" y="2848928"/>
                  </a:lnTo>
                  <a:lnTo>
                    <a:pt x="1923937" y="2852421"/>
                  </a:lnTo>
                  <a:lnTo>
                    <a:pt x="1915698" y="2854961"/>
                  </a:lnTo>
                  <a:lnTo>
                    <a:pt x="1907777" y="2857818"/>
                  </a:lnTo>
                  <a:lnTo>
                    <a:pt x="1899222" y="2860041"/>
                  </a:lnTo>
                  <a:lnTo>
                    <a:pt x="1890350" y="2862263"/>
                  </a:lnTo>
                  <a:lnTo>
                    <a:pt x="1880845" y="2864486"/>
                  </a:lnTo>
                  <a:lnTo>
                    <a:pt x="1871656" y="2866391"/>
                  </a:lnTo>
                  <a:lnTo>
                    <a:pt x="1862150" y="2867978"/>
                  </a:lnTo>
                  <a:lnTo>
                    <a:pt x="1852011" y="2869566"/>
                  </a:lnTo>
                  <a:lnTo>
                    <a:pt x="1842188" y="2870201"/>
                  </a:lnTo>
                  <a:lnTo>
                    <a:pt x="1831732" y="2871471"/>
                  </a:lnTo>
                  <a:lnTo>
                    <a:pt x="1831732" y="2918143"/>
                  </a:lnTo>
                  <a:lnTo>
                    <a:pt x="1831415" y="2921001"/>
                  </a:lnTo>
                  <a:lnTo>
                    <a:pt x="1830148" y="2923858"/>
                  </a:lnTo>
                  <a:lnTo>
                    <a:pt x="1828564" y="2926081"/>
                  </a:lnTo>
                  <a:lnTo>
                    <a:pt x="1826346" y="2928303"/>
                  </a:lnTo>
                  <a:lnTo>
                    <a:pt x="1823811" y="2929573"/>
                  </a:lnTo>
                  <a:lnTo>
                    <a:pt x="1820959" y="2931161"/>
                  </a:lnTo>
                  <a:lnTo>
                    <a:pt x="1817474" y="2931796"/>
                  </a:lnTo>
                  <a:lnTo>
                    <a:pt x="1813988" y="2932113"/>
                  </a:lnTo>
                  <a:lnTo>
                    <a:pt x="1753153" y="2932113"/>
                  </a:lnTo>
                  <a:lnTo>
                    <a:pt x="1749350" y="2931796"/>
                  </a:lnTo>
                  <a:lnTo>
                    <a:pt x="1745865" y="2931161"/>
                  </a:lnTo>
                  <a:lnTo>
                    <a:pt x="1743013" y="2929573"/>
                  </a:lnTo>
                  <a:lnTo>
                    <a:pt x="1740478" y="2928303"/>
                  </a:lnTo>
                  <a:lnTo>
                    <a:pt x="1738261" y="2926081"/>
                  </a:lnTo>
                  <a:lnTo>
                    <a:pt x="1736676" y="2923858"/>
                  </a:lnTo>
                  <a:lnTo>
                    <a:pt x="1735726" y="2921001"/>
                  </a:lnTo>
                  <a:lnTo>
                    <a:pt x="1735409" y="2918143"/>
                  </a:lnTo>
                  <a:lnTo>
                    <a:pt x="1735409" y="2867661"/>
                  </a:lnTo>
                  <a:lnTo>
                    <a:pt x="1722418" y="2865438"/>
                  </a:lnTo>
                  <a:lnTo>
                    <a:pt x="1708793" y="2863216"/>
                  </a:lnTo>
                  <a:lnTo>
                    <a:pt x="1696436" y="2860041"/>
                  </a:lnTo>
                  <a:lnTo>
                    <a:pt x="1683444" y="2857183"/>
                  </a:lnTo>
                  <a:lnTo>
                    <a:pt x="1670770" y="2853373"/>
                  </a:lnTo>
                  <a:lnTo>
                    <a:pt x="1658413" y="2849246"/>
                  </a:lnTo>
                  <a:lnTo>
                    <a:pt x="1646689" y="2844801"/>
                  </a:lnTo>
                  <a:lnTo>
                    <a:pt x="1635283" y="2840038"/>
                  </a:lnTo>
                  <a:lnTo>
                    <a:pt x="1624193" y="2834958"/>
                  </a:lnTo>
                  <a:lnTo>
                    <a:pt x="1613420" y="2829243"/>
                  </a:lnTo>
                  <a:lnTo>
                    <a:pt x="1603280" y="2823528"/>
                  </a:lnTo>
                  <a:lnTo>
                    <a:pt x="1594092" y="2816543"/>
                  </a:lnTo>
                  <a:lnTo>
                    <a:pt x="1585220" y="2809876"/>
                  </a:lnTo>
                  <a:lnTo>
                    <a:pt x="1576982" y="2802573"/>
                  </a:lnTo>
                  <a:lnTo>
                    <a:pt x="1569377" y="2794636"/>
                  </a:lnTo>
                  <a:lnTo>
                    <a:pt x="1566209" y="2790826"/>
                  </a:lnTo>
                  <a:lnTo>
                    <a:pt x="1563357" y="2786698"/>
                  </a:lnTo>
                  <a:lnTo>
                    <a:pt x="1560188" y="2782253"/>
                  </a:lnTo>
                  <a:lnTo>
                    <a:pt x="1558287" y="2777173"/>
                  </a:lnTo>
                  <a:lnTo>
                    <a:pt x="1557337" y="2772411"/>
                  </a:lnTo>
                  <a:lnTo>
                    <a:pt x="1557337" y="2767331"/>
                  </a:lnTo>
                  <a:lnTo>
                    <a:pt x="1557654" y="2761933"/>
                  </a:lnTo>
                  <a:lnTo>
                    <a:pt x="1559238" y="2756853"/>
                  </a:lnTo>
                  <a:lnTo>
                    <a:pt x="1561456" y="2751456"/>
                  </a:lnTo>
                  <a:lnTo>
                    <a:pt x="1564308" y="2746058"/>
                  </a:lnTo>
                  <a:lnTo>
                    <a:pt x="1566209" y="2743201"/>
                  </a:lnTo>
                  <a:lnTo>
                    <a:pt x="1568743" y="2740026"/>
                  </a:lnTo>
                  <a:lnTo>
                    <a:pt x="1571278" y="2737168"/>
                  </a:lnTo>
                  <a:lnTo>
                    <a:pt x="1574447" y="2734311"/>
                  </a:lnTo>
                  <a:lnTo>
                    <a:pt x="1577299" y="2731136"/>
                  </a:lnTo>
                  <a:lnTo>
                    <a:pt x="1580784" y="2728596"/>
                  </a:lnTo>
                  <a:lnTo>
                    <a:pt x="1583952" y="2726056"/>
                  </a:lnTo>
                  <a:lnTo>
                    <a:pt x="1587755" y="2723833"/>
                  </a:lnTo>
                  <a:lnTo>
                    <a:pt x="1591874" y="2721611"/>
                  </a:lnTo>
                  <a:lnTo>
                    <a:pt x="1595359" y="2719706"/>
                  </a:lnTo>
                  <a:lnTo>
                    <a:pt x="1599478" y="2717801"/>
                  </a:lnTo>
                  <a:lnTo>
                    <a:pt x="1603914" y="2716531"/>
                  </a:lnTo>
                  <a:lnTo>
                    <a:pt x="1608033" y="2715261"/>
                  </a:lnTo>
                  <a:lnTo>
                    <a:pt x="1612469" y="2714626"/>
                  </a:lnTo>
                  <a:lnTo>
                    <a:pt x="1616905" y="2713673"/>
                  </a:lnTo>
                  <a:lnTo>
                    <a:pt x="1621341" y="2713673"/>
                  </a:lnTo>
                  <a:lnTo>
                    <a:pt x="1626411" y="2713673"/>
                  </a:lnTo>
                  <a:lnTo>
                    <a:pt x="1631480" y="2714943"/>
                  </a:lnTo>
                  <a:lnTo>
                    <a:pt x="1635916" y="2715896"/>
                  </a:lnTo>
                  <a:lnTo>
                    <a:pt x="1640352" y="2717801"/>
                  </a:lnTo>
                  <a:lnTo>
                    <a:pt x="1644471" y="2720023"/>
                  </a:lnTo>
                  <a:lnTo>
                    <a:pt x="1648274" y="2723198"/>
                  </a:lnTo>
                  <a:lnTo>
                    <a:pt x="1651759" y="2726056"/>
                  </a:lnTo>
                  <a:lnTo>
                    <a:pt x="1654928" y="2729866"/>
                  </a:lnTo>
                  <a:lnTo>
                    <a:pt x="1657462" y="2733041"/>
                  </a:lnTo>
                  <a:lnTo>
                    <a:pt x="1658096" y="2733993"/>
                  </a:lnTo>
                  <a:lnTo>
                    <a:pt x="1659364" y="2734946"/>
                  </a:lnTo>
                  <a:lnTo>
                    <a:pt x="1665701" y="2740026"/>
                  </a:lnTo>
                  <a:lnTo>
                    <a:pt x="1671721" y="2744471"/>
                  </a:lnTo>
                  <a:lnTo>
                    <a:pt x="1678692" y="2748598"/>
                  </a:lnTo>
                  <a:lnTo>
                    <a:pt x="1685662" y="2752726"/>
                  </a:lnTo>
                  <a:lnTo>
                    <a:pt x="1692634" y="2756853"/>
                  </a:lnTo>
                  <a:lnTo>
                    <a:pt x="1699921" y="2760346"/>
                  </a:lnTo>
                  <a:lnTo>
                    <a:pt x="1707526" y="2763521"/>
                  </a:lnTo>
                  <a:lnTo>
                    <a:pt x="1714497" y="2766061"/>
                  </a:lnTo>
                  <a:lnTo>
                    <a:pt x="1720834" y="2768283"/>
                  </a:lnTo>
                  <a:lnTo>
                    <a:pt x="1731607" y="2771458"/>
                  </a:lnTo>
                  <a:lnTo>
                    <a:pt x="1742380" y="2773998"/>
                  </a:lnTo>
                  <a:lnTo>
                    <a:pt x="1753153" y="2776221"/>
                  </a:lnTo>
                  <a:lnTo>
                    <a:pt x="1764242" y="2778126"/>
                  </a:lnTo>
                  <a:lnTo>
                    <a:pt x="1775016" y="2779396"/>
                  </a:lnTo>
                  <a:lnTo>
                    <a:pt x="1785789" y="2780666"/>
                  </a:lnTo>
                  <a:lnTo>
                    <a:pt x="1795928" y="2780983"/>
                  </a:lnTo>
                  <a:lnTo>
                    <a:pt x="1806067" y="2781301"/>
                  </a:lnTo>
                  <a:lnTo>
                    <a:pt x="1817157" y="2780983"/>
                  </a:lnTo>
                  <a:lnTo>
                    <a:pt x="1827613" y="2780348"/>
                  </a:lnTo>
                  <a:lnTo>
                    <a:pt x="1837119" y="2778761"/>
                  </a:lnTo>
                  <a:lnTo>
                    <a:pt x="1845991" y="2776856"/>
                  </a:lnTo>
                  <a:lnTo>
                    <a:pt x="1854546" y="2774633"/>
                  </a:lnTo>
                  <a:lnTo>
                    <a:pt x="1862467" y="2771776"/>
                  </a:lnTo>
                  <a:lnTo>
                    <a:pt x="1869121" y="2768283"/>
                  </a:lnTo>
                  <a:lnTo>
                    <a:pt x="1875458" y="2764791"/>
                  </a:lnTo>
                  <a:lnTo>
                    <a:pt x="1879260" y="2761616"/>
                  </a:lnTo>
                  <a:lnTo>
                    <a:pt x="1882429" y="2758441"/>
                  </a:lnTo>
                  <a:lnTo>
                    <a:pt x="1885280" y="2754948"/>
                  </a:lnTo>
                  <a:lnTo>
                    <a:pt x="1888132" y="2751456"/>
                  </a:lnTo>
                  <a:lnTo>
                    <a:pt x="1890350" y="2747646"/>
                  </a:lnTo>
                  <a:lnTo>
                    <a:pt x="1892251" y="2743518"/>
                  </a:lnTo>
                  <a:lnTo>
                    <a:pt x="1893519" y="2739391"/>
                  </a:lnTo>
                  <a:lnTo>
                    <a:pt x="1894786" y="2734946"/>
                  </a:lnTo>
                  <a:lnTo>
                    <a:pt x="1895420" y="2730818"/>
                  </a:lnTo>
                  <a:lnTo>
                    <a:pt x="1895737" y="2726373"/>
                  </a:lnTo>
                  <a:lnTo>
                    <a:pt x="1895420" y="2721928"/>
                  </a:lnTo>
                  <a:lnTo>
                    <a:pt x="1895103" y="2717483"/>
                  </a:lnTo>
                  <a:lnTo>
                    <a:pt x="1893836" y="2713038"/>
                  </a:lnTo>
                  <a:lnTo>
                    <a:pt x="1892885" y="2708911"/>
                  </a:lnTo>
                  <a:lnTo>
                    <a:pt x="1890984" y="2704783"/>
                  </a:lnTo>
                  <a:lnTo>
                    <a:pt x="1888766" y="2700656"/>
                  </a:lnTo>
                  <a:lnTo>
                    <a:pt x="1885280" y="2696211"/>
                  </a:lnTo>
                  <a:lnTo>
                    <a:pt x="1881478" y="2691766"/>
                  </a:lnTo>
                  <a:lnTo>
                    <a:pt x="1876092" y="2687321"/>
                  </a:lnTo>
                  <a:lnTo>
                    <a:pt x="1870705" y="2682876"/>
                  </a:lnTo>
                  <a:lnTo>
                    <a:pt x="1864368" y="2678748"/>
                  </a:lnTo>
                  <a:lnTo>
                    <a:pt x="1857714" y="2674621"/>
                  </a:lnTo>
                  <a:lnTo>
                    <a:pt x="1850110" y="2671128"/>
                  </a:lnTo>
                  <a:lnTo>
                    <a:pt x="1842188" y="2667318"/>
                  </a:lnTo>
                  <a:lnTo>
                    <a:pt x="1817474" y="2657158"/>
                  </a:lnTo>
                  <a:lnTo>
                    <a:pt x="1720517" y="2617471"/>
                  </a:lnTo>
                  <a:lnTo>
                    <a:pt x="1673305" y="2597786"/>
                  </a:lnTo>
                  <a:lnTo>
                    <a:pt x="1644471" y="2585086"/>
                  </a:lnTo>
                  <a:lnTo>
                    <a:pt x="1639085" y="2582546"/>
                  </a:lnTo>
                  <a:lnTo>
                    <a:pt x="1634015" y="2580006"/>
                  </a:lnTo>
                  <a:lnTo>
                    <a:pt x="1624827" y="2574608"/>
                  </a:lnTo>
                  <a:lnTo>
                    <a:pt x="1615638" y="2567623"/>
                  </a:lnTo>
                  <a:lnTo>
                    <a:pt x="1607083" y="2560638"/>
                  </a:lnTo>
                  <a:lnTo>
                    <a:pt x="1598845" y="2552383"/>
                  </a:lnTo>
                  <a:lnTo>
                    <a:pt x="1591874" y="2544446"/>
                  </a:lnTo>
                  <a:lnTo>
                    <a:pt x="1588072" y="2540001"/>
                  </a:lnTo>
                  <a:lnTo>
                    <a:pt x="1585220" y="2534921"/>
                  </a:lnTo>
                  <a:lnTo>
                    <a:pt x="1581734" y="2530476"/>
                  </a:lnTo>
                  <a:lnTo>
                    <a:pt x="1579200" y="2525713"/>
                  </a:lnTo>
                  <a:lnTo>
                    <a:pt x="1576348" y="2520633"/>
                  </a:lnTo>
                  <a:lnTo>
                    <a:pt x="1574130" y="2515236"/>
                  </a:lnTo>
                  <a:lnTo>
                    <a:pt x="1571912" y="2510156"/>
                  </a:lnTo>
                  <a:lnTo>
                    <a:pt x="1570011" y="2505076"/>
                  </a:lnTo>
                  <a:lnTo>
                    <a:pt x="1568110" y="2499678"/>
                  </a:lnTo>
                  <a:lnTo>
                    <a:pt x="1566525" y="2494598"/>
                  </a:lnTo>
                  <a:lnTo>
                    <a:pt x="1565575" y="2488883"/>
                  </a:lnTo>
                  <a:lnTo>
                    <a:pt x="1564624" y="2483803"/>
                  </a:lnTo>
                  <a:lnTo>
                    <a:pt x="1563991" y="2478088"/>
                  </a:lnTo>
                  <a:lnTo>
                    <a:pt x="1563674" y="2473008"/>
                  </a:lnTo>
                  <a:lnTo>
                    <a:pt x="1563357" y="2467293"/>
                  </a:lnTo>
                  <a:lnTo>
                    <a:pt x="1563674" y="2461896"/>
                  </a:lnTo>
                  <a:lnTo>
                    <a:pt x="1563991" y="2456816"/>
                  </a:lnTo>
                  <a:lnTo>
                    <a:pt x="1564308" y="2451101"/>
                  </a:lnTo>
                  <a:lnTo>
                    <a:pt x="1565575" y="2446021"/>
                  </a:lnTo>
                  <a:lnTo>
                    <a:pt x="1566525" y="2440306"/>
                  </a:lnTo>
                  <a:lnTo>
                    <a:pt x="1567793" y="2435226"/>
                  </a:lnTo>
                  <a:lnTo>
                    <a:pt x="1569060" y="2429828"/>
                  </a:lnTo>
                  <a:lnTo>
                    <a:pt x="1570961" y="2424748"/>
                  </a:lnTo>
                  <a:lnTo>
                    <a:pt x="1573179" y="2419668"/>
                  </a:lnTo>
                  <a:lnTo>
                    <a:pt x="1575397" y="2414271"/>
                  </a:lnTo>
                  <a:lnTo>
                    <a:pt x="1577932" y="2409191"/>
                  </a:lnTo>
                  <a:lnTo>
                    <a:pt x="1580784" y="2404428"/>
                  </a:lnTo>
                  <a:lnTo>
                    <a:pt x="1583636" y="2399031"/>
                  </a:lnTo>
                  <a:lnTo>
                    <a:pt x="1586804" y="2394268"/>
                  </a:lnTo>
                  <a:lnTo>
                    <a:pt x="1590290" y="2389506"/>
                  </a:lnTo>
                  <a:lnTo>
                    <a:pt x="1594092" y="2385061"/>
                  </a:lnTo>
                  <a:lnTo>
                    <a:pt x="1598211" y="2379981"/>
                  </a:lnTo>
                  <a:lnTo>
                    <a:pt x="1602013" y="2375536"/>
                  </a:lnTo>
                  <a:lnTo>
                    <a:pt x="1606766" y="2371091"/>
                  </a:lnTo>
                  <a:lnTo>
                    <a:pt x="1611202" y="2367281"/>
                  </a:lnTo>
                  <a:lnTo>
                    <a:pt x="1615955" y="2363153"/>
                  </a:lnTo>
                  <a:lnTo>
                    <a:pt x="1621658" y="2358073"/>
                  </a:lnTo>
                  <a:lnTo>
                    <a:pt x="1627678" y="2353628"/>
                  </a:lnTo>
                  <a:lnTo>
                    <a:pt x="1634015" y="2349818"/>
                  </a:lnTo>
                  <a:lnTo>
                    <a:pt x="1640669" y="2345691"/>
                  </a:lnTo>
                  <a:lnTo>
                    <a:pt x="1647323" y="2341881"/>
                  </a:lnTo>
                  <a:lnTo>
                    <a:pt x="1654294" y="2338071"/>
                  </a:lnTo>
                  <a:lnTo>
                    <a:pt x="1661898" y="2334896"/>
                  </a:lnTo>
                  <a:lnTo>
                    <a:pt x="1669186" y="2331403"/>
                  </a:lnTo>
                  <a:lnTo>
                    <a:pt x="1676790" y="2328546"/>
                  </a:lnTo>
                  <a:lnTo>
                    <a:pt x="1684395" y="2325371"/>
                  </a:lnTo>
                  <a:lnTo>
                    <a:pt x="1692634" y="2322831"/>
                  </a:lnTo>
                  <a:lnTo>
                    <a:pt x="1700872" y="2320608"/>
                  </a:lnTo>
                  <a:lnTo>
                    <a:pt x="1709427" y="2318386"/>
                  </a:lnTo>
                  <a:lnTo>
                    <a:pt x="1717982" y="2316163"/>
                  </a:lnTo>
                  <a:lnTo>
                    <a:pt x="1726220" y="2314893"/>
                  </a:lnTo>
                  <a:lnTo>
                    <a:pt x="1735409" y="2312988"/>
                  </a:lnTo>
                  <a:lnTo>
                    <a:pt x="1735409" y="2259966"/>
                  </a:lnTo>
                  <a:lnTo>
                    <a:pt x="1735726" y="2257426"/>
                  </a:lnTo>
                  <a:lnTo>
                    <a:pt x="1736676" y="2254886"/>
                  </a:lnTo>
                  <a:lnTo>
                    <a:pt x="1738261" y="2252346"/>
                  </a:lnTo>
                  <a:lnTo>
                    <a:pt x="1740478" y="2250441"/>
                  </a:lnTo>
                  <a:lnTo>
                    <a:pt x="1743013" y="2248536"/>
                  </a:lnTo>
                  <a:lnTo>
                    <a:pt x="1745865" y="2247583"/>
                  </a:lnTo>
                  <a:lnTo>
                    <a:pt x="1749350" y="2246631"/>
                  </a:lnTo>
                  <a:lnTo>
                    <a:pt x="1753153" y="2246313"/>
                  </a:lnTo>
                  <a:close/>
                  <a:moveTo>
                    <a:pt x="1796891" y="2159710"/>
                  </a:moveTo>
                  <a:lnTo>
                    <a:pt x="1786093" y="2160028"/>
                  </a:lnTo>
                  <a:lnTo>
                    <a:pt x="1775296" y="2160663"/>
                  </a:lnTo>
                  <a:lnTo>
                    <a:pt x="1764817" y="2161298"/>
                  </a:lnTo>
                  <a:lnTo>
                    <a:pt x="1754337" y="2162251"/>
                  </a:lnTo>
                  <a:lnTo>
                    <a:pt x="1743540" y="2163839"/>
                  </a:lnTo>
                  <a:lnTo>
                    <a:pt x="1733695" y="2165427"/>
                  </a:lnTo>
                  <a:lnTo>
                    <a:pt x="1723216" y="2167332"/>
                  </a:lnTo>
                  <a:lnTo>
                    <a:pt x="1712736" y="2169555"/>
                  </a:lnTo>
                  <a:lnTo>
                    <a:pt x="1702892" y="2171778"/>
                  </a:lnTo>
                  <a:lnTo>
                    <a:pt x="1692730" y="2174318"/>
                  </a:lnTo>
                  <a:lnTo>
                    <a:pt x="1683202" y="2177177"/>
                  </a:lnTo>
                  <a:lnTo>
                    <a:pt x="1673040" y="2180352"/>
                  </a:lnTo>
                  <a:lnTo>
                    <a:pt x="1663513" y="2183528"/>
                  </a:lnTo>
                  <a:lnTo>
                    <a:pt x="1653669" y="2187021"/>
                  </a:lnTo>
                  <a:lnTo>
                    <a:pt x="1644460" y="2190514"/>
                  </a:lnTo>
                  <a:lnTo>
                    <a:pt x="1635250" y="2194643"/>
                  </a:lnTo>
                  <a:lnTo>
                    <a:pt x="1625723" y="2198771"/>
                  </a:lnTo>
                  <a:lnTo>
                    <a:pt x="1616514" y="2203217"/>
                  </a:lnTo>
                  <a:lnTo>
                    <a:pt x="1607622" y="2207663"/>
                  </a:lnTo>
                  <a:lnTo>
                    <a:pt x="1598730" y="2213061"/>
                  </a:lnTo>
                  <a:lnTo>
                    <a:pt x="1589839" y="2217825"/>
                  </a:lnTo>
                  <a:lnTo>
                    <a:pt x="1581264" y="2222906"/>
                  </a:lnTo>
                  <a:lnTo>
                    <a:pt x="1572690" y="2228622"/>
                  </a:lnTo>
                  <a:lnTo>
                    <a:pt x="1564116" y="2234020"/>
                  </a:lnTo>
                  <a:lnTo>
                    <a:pt x="1555859" y="2240054"/>
                  </a:lnTo>
                  <a:lnTo>
                    <a:pt x="1547920" y="2246088"/>
                  </a:lnTo>
                  <a:lnTo>
                    <a:pt x="1539981" y="2252439"/>
                  </a:lnTo>
                  <a:lnTo>
                    <a:pt x="1532042" y="2258473"/>
                  </a:lnTo>
                  <a:lnTo>
                    <a:pt x="1524420" y="2265459"/>
                  </a:lnTo>
                  <a:lnTo>
                    <a:pt x="1517117" y="2272128"/>
                  </a:lnTo>
                  <a:lnTo>
                    <a:pt x="1509495" y="2279114"/>
                  </a:lnTo>
                  <a:lnTo>
                    <a:pt x="1502509" y="2286101"/>
                  </a:lnTo>
                  <a:lnTo>
                    <a:pt x="1495522" y="2293405"/>
                  </a:lnTo>
                  <a:lnTo>
                    <a:pt x="1488853" y="2301026"/>
                  </a:lnTo>
                  <a:lnTo>
                    <a:pt x="1482185" y="2308648"/>
                  </a:lnTo>
                  <a:lnTo>
                    <a:pt x="1475833" y="2316269"/>
                  </a:lnTo>
                  <a:lnTo>
                    <a:pt x="1469482" y="2324526"/>
                  </a:lnTo>
                  <a:lnTo>
                    <a:pt x="1463131" y="2332465"/>
                  </a:lnTo>
                  <a:lnTo>
                    <a:pt x="1457415" y="2340722"/>
                  </a:lnTo>
                  <a:lnTo>
                    <a:pt x="1451698" y="2348978"/>
                  </a:lnTo>
                  <a:lnTo>
                    <a:pt x="1446300" y="2357553"/>
                  </a:lnTo>
                  <a:lnTo>
                    <a:pt x="1440901" y="2366444"/>
                  </a:lnTo>
                  <a:lnTo>
                    <a:pt x="1435820" y="2375019"/>
                  </a:lnTo>
                  <a:lnTo>
                    <a:pt x="1431057" y="2383910"/>
                  </a:lnTo>
                  <a:lnTo>
                    <a:pt x="1426293" y="2393120"/>
                  </a:lnTo>
                  <a:lnTo>
                    <a:pt x="1421847" y="2402012"/>
                  </a:lnTo>
                  <a:lnTo>
                    <a:pt x="1417719" y="2411221"/>
                  </a:lnTo>
                  <a:lnTo>
                    <a:pt x="1413591" y="2421065"/>
                  </a:lnTo>
                  <a:lnTo>
                    <a:pt x="1410098" y="2430592"/>
                  </a:lnTo>
                  <a:lnTo>
                    <a:pt x="1406287" y="2440437"/>
                  </a:lnTo>
                  <a:lnTo>
                    <a:pt x="1403111" y="2449964"/>
                  </a:lnTo>
                  <a:lnTo>
                    <a:pt x="1399936" y="2460126"/>
                  </a:lnTo>
                  <a:lnTo>
                    <a:pt x="1397395" y="2469653"/>
                  </a:lnTo>
                  <a:lnTo>
                    <a:pt x="1394855" y="2480132"/>
                  </a:lnTo>
                  <a:lnTo>
                    <a:pt x="1391996" y="2490294"/>
                  </a:lnTo>
                  <a:lnTo>
                    <a:pt x="1390091" y="2500456"/>
                  </a:lnTo>
                  <a:lnTo>
                    <a:pt x="1388503" y="2510936"/>
                  </a:lnTo>
                  <a:lnTo>
                    <a:pt x="1386598" y="2521416"/>
                  </a:lnTo>
                  <a:lnTo>
                    <a:pt x="1385328" y="2532213"/>
                  </a:lnTo>
                  <a:lnTo>
                    <a:pt x="1384375" y="2542692"/>
                  </a:lnTo>
                  <a:lnTo>
                    <a:pt x="1383422" y="2553172"/>
                  </a:lnTo>
                  <a:lnTo>
                    <a:pt x="1382787" y="2564604"/>
                  </a:lnTo>
                  <a:lnTo>
                    <a:pt x="1382787" y="2575401"/>
                  </a:lnTo>
                  <a:lnTo>
                    <a:pt x="1382787" y="2585881"/>
                  </a:lnTo>
                  <a:lnTo>
                    <a:pt x="1382787" y="2596678"/>
                  </a:lnTo>
                  <a:lnTo>
                    <a:pt x="1383422" y="2607475"/>
                  </a:lnTo>
                  <a:lnTo>
                    <a:pt x="1384375" y="2617955"/>
                  </a:lnTo>
                  <a:lnTo>
                    <a:pt x="1385328" y="2628434"/>
                  </a:lnTo>
                  <a:lnTo>
                    <a:pt x="1386598" y="2638914"/>
                  </a:lnTo>
                  <a:lnTo>
                    <a:pt x="1388503" y="2649076"/>
                  </a:lnTo>
                  <a:lnTo>
                    <a:pt x="1390091" y="2659556"/>
                  </a:lnTo>
                  <a:lnTo>
                    <a:pt x="1391996" y="2669718"/>
                  </a:lnTo>
                  <a:lnTo>
                    <a:pt x="1394855" y="2680197"/>
                  </a:lnTo>
                  <a:lnTo>
                    <a:pt x="1397077" y="2690042"/>
                  </a:lnTo>
                  <a:lnTo>
                    <a:pt x="1399936" y="2699886"/>
                  </a:lnTo>
                  <a:lnTo>
                    <a:pt x="1402794" y="2709731"/>
                  </a:lnTo>
                  <a:lnTo>
                    <a:pt x="1406287" y="2719575"/>
                  </a:lnTo>
                  <a:lnTo>
                    <a:pt x="1409462" y="2729102"/>
                  </a:lnTo>
                  <a:lnTo>
                    <a:pt x="1413591" y="2738312"/>
                  </a:lnTo>
                  <a:lnTo>
                    <a:pt x="1417402" y="2748156"/>
                  </a:lnTo>
                  <a:lnTo>
                    <a:pt x="1421847" y="2757048"/>
                  </a:lnTo>
                  <a:lnTo>
                    <a:pt x="1425976" y="2766257"/>
                  </a:lnTo>
                  <a:lnTo>
                    <a:pt x="1430739" y="2775149"/>
                  </a:lnTo>
                  <a:lnTo>
                    <a:pt x="1435503" y="2784041"/>
                  </a:lnTo>
                  <a:lnTo>
                    <a:pt x="1440266" y="2792932"/>
                  </a:lnTo>
                  <a:lnTo>
                    <a:pt x="1445982" y="2801507"/>
                  </a:lnTo>
                  <a:lnTo>
                    <a:pt x="1451063" y="2810081"/>
                  </a:lnTo>
                  <a:lnTo>
                    <a:pt x="1456779" y="2818655"/>
                  </a:lnTo>
                  <a:lnTo>
                    <a:pt x="1462813" y="2826912"/>
                  </a:lnTo>
                  <a:lnTo>
                    <a:pt x="1468529" y="2834851"/>
                  </a:lnTo>
                  <a:lnTo>
                    <a:pt x="1474881" y="2842790"/>
                  </a:lnTo>
                  <a:lnTo>
                    <a:pt x="1481549" y="2850729"/>
                  </a:lnTo>
                  <a:lnTo>
                    <a:pt x="1487901" y="2858351"/>
                  </a:lnTo>
                  <a:lnTo>
                    <a:pt x="1494887" y="2865972"/>
                  </a:lnTo>
                  <a:lnTo>
                    <a:pt x="1501873" y="2873276"/>
                  </a:lnTo>
                  <a:lnTo>
                    <a:pt x="1509177" y="2880262"/>
                  </a:lnTo>
                  <a:lnTo>
                    <a:pt x="1516164" y="2887249"/>
                  </a:lnTo>
                  <a:lnTo>
                    <a:pt x="1524103" y="2894235"/>
                  </a:lnTo>
                  <a:lnTo>
                    <a:pt x="1531407" y="2900904"/>
                  </a:lnTo>
                  <a:lnTo>
                    <a:pt x="1539346" y="2907255"/>
                  </a:lnTo>
                  <a:lnTo>
                    <a:pt x="1546968" y="2913289"/>
                  </a:lnTo>
                  <a:lnTo>
                    <a:pt x="1555224" y="2919323"/>
                  </a:lnTo>
                  <a:lnTo>
                    <a:pt x="1563481" y="2925356"/>
                  </a:lnTo>
                  <a:lnTo>
                    <a:pt x="1572055" y="2930755"/>
                  </a:lnTo>
                  <a:lnTo>
                    <a:pt x="1580629" y="2936471"/>
                  </a:lnTo>
                  <a:lnTo>
                    <a:pt x="1589203" y="2941552"/>
                  </a:lnTo>
                  <a:lnTo>
                    <a:pt x="1598095" y="2946951"/>
                  </a:lnTo>
                  <a:lnTo>
                    <a:pt x="1606987" y="2951714"/>
                  </a:lnTo>
                  <a:lnTo>
                    <a:pt x="1615879" y="2956478"/>
                  </a:lnTo>
                  <a:lnTo>
                    <a:pt x="1625088" y="2960606"/>
                  </a:lnTo>
                  <a:lnTo>
                    <a:pt x="1634298" y="2965052"/>
                  </a:lnTo>
                  <a:lnTo>
                    <a:pt x="1643824" y="2969180"/>
                  </a:lnTo>
                  <a:lnTo>
                    <a:pt x="1653351" y="2972991"/>
                  </a:lnTo>
                  <a:lnTo>
                    <a:pt x="1662878" y="2976167"/>
                  </a:lnTo>
                  <a:lnTo>
                    <a:pt x="1672723" y="2979660"/>
                  </a:lnTo>
                  <a:lnTo>
                    <a:pt x="1682567" y="2982518"/>
                  </a:lnTo>
                  <a:lnTo>
                    <a:pt x="1692730" y="2985376"/>
                  </a:lnTo>
                  <a:lnTo>
                    <a:pt x="1702892" y="2988234"/>
                  </a:lnTo>
                  <a:lnTo>
                    <a:pt x="1713054" y="2990457"/>
                  </a:lnTo>
                  <a:lnTo>
                    <a:pt x="1723216" y="2992680"/>
                  </a:lnTo>
                  <a:lnTo>
                    <a:pt x="1733695" y="2994585"/>
                  </a:lnTo>
                  <a:lnTo>
                    <a:pt x="1744493" y="2995856"/>
                  </a:lnTo>
                  <a:lnTo>
                    <a:pt x="1754655" y="2997443"/>
                  </a:lnTo>
                  <a:lnTo>
                    <a:pt x="1765452" y="2998396"/>
                  </a:lnTo>
                  <a:lnTo>
                    <a:pt x="1776249" y="2999349"/>
                  </a:lnTo>
                  <a:lnTo>
                    <a:pt x="1787046" y="2999666"/>
                  </a:lnTo>
                  <a:lnTo>
                    <a:pt x="1797843" y="2999984"/>
                  </a:lnTo>
                  <a:lnTo>
                    <a:pt x="1808958" y="2999984"/>
                  </a:lnTo>
                  <a:lnTo>
                    <a:pt x="1819438" y="2999666"/>
                  </a:lnTo>
                  <a:lnTo>
                    <a:pt x="1830235" y="2999349"/>
                  </a:lnTo>
                  <a:lnTo>
                    <a:pt x="1841032" y="2998396"/>
                  </a:lnTo>
                  <a:lnTo>
                    <a:pt x="1851512" y="2997443"/>
                  </a:lnTo>
                  <a:lnTo>
                    <a:pt x="1861674" y="2995856"/>
                  </a:lnTo>
                  <a:lnTo>
                    <a:pt x="1872153" y="2994585"/>
                  </a:lnTo>
                  <a:lnTo>
                    <a:pt x="1882633" y="2992680"/>
                  </a:lnTo>
                  <a:lnTo>
                    <a:pt x="1892795" y="2990457"/>
                  </a:lnTo>
                  <a:lnTo>
                    <a:pt x="1902639" y="2988234"/>
                  </a:lnTo>
                  <a:lnTo>
                    <a:pt x="1912801" y="2985376"/>
                  </a:lnTo>
                  <a:lnTo>
                    <a:pt x="1922646" y="2982836"/>
                  </a:lnTo>
                  <a:lnTo>
                    <a:pt x="1932490" y="2979660"/>
                  </a:lnTo>
                  <a:lnTo>
                    <a:pt x="1942017" y="2976484"/>
                  </a:lnTo>
                  <a:lnTo>
                    <a:pt x="1951862" y="2972991"/>
                  </a:lnTo>
                  <a:lnTo>
                    <a:pt x="1961389" y="2969180"/>
                  </a:lnTo>
                  <a:lnTo>
                    <a:pt x="1970598" y="2965052"/>
                  </a:lnTo>
                  <a:lnTo>
                    <a:pt x="1980125" y="2960924"/>
                  </a:lnTo>
                  <a:lnTo>
                    <a:pt x="1989334" y="2956478"/>
                  </a:lnTo>
                  <a:lnTo>
                    <a:pt x="1998226" y="2952032"/>
                  </a:lnTo>
                  <a:lnTo>
                    <a:pt x="2007118" y="2947268"/>
                  </a:lnTo>
                  <a:lnTo>
                    <a:pt x="2016010" y="2942187"/>
                  </a:lnTo>
                  <a:lnTo>
                    <a:pt x="2024584" y="2936789"/>
                  </a:lnTo>
                  <a:lnTo>
                    <a:pt x="2033158" y="2931390"/>
                  </a:lnTo>
                  <a:lnTo>
                    <a:pt x="2041415" y="2925674"/>
                  </a:lnTo>
                  <a:lnTo>
                    <a:pt x="2049354" y="2919640"/>
                  </a:lnTo>
                  <a:lnTo>
                    <a:pt x="2057610" y="2913924"/>
                  </a:lnTo>
                  <a:lnTo>
                    <a:pt x="2065867" y="2907573"/>
                  </a:lnTo>
                  <a:lnTo>
                    <a:pt x="2073489" y="2901222"/>
                  </a:lnTo>
                  <a:lnTo>
                    <a:pt x="2081110" y="2894553"/>
                  </a:lnTo>
                  <a:lnTo>
                    <a:pt x="2088414" y="2887884"/>
                  </a:lnTo>
                  <a:lnTo>
                    <a:pt x="2096036" y="2880580"/>
                  </a:lnTo>
                  <a:lnTo>
                    <a:pt x="2103022" y="2873594"/>
                  </a:lnTo>
                  <a:lnTo>
                    <a:pt x="2110008" y="2866290"/>
                  </a:lnTo>
                  <a:lnTo>
                    <a:pt x="2116677" y="2858668"/>
                  </a:lnTo>
                  <a:lnTo>
                    <a:pt x="2123346" y="2851364"/>
                  </a:lnTo>
                  <a:lnTo>
                    <a:pt x="2130015" y="2843425"/>
                  </a:lnTo>
                  <a:lnTo>
                    <a:pt x="2136049" y="2835804"/>
                  </a:lnTo>
                  <a:lnTo>
                    <a:pt x="2142400" y="2827547"/>
                  </a:lnTo>
                  <a:lnTo>
                    <a:pt x="2148434" y="2819290"/>
                  </a:lnTo>
                  <a:lnTo>
                    <a:pt x="2153832" y="2810716"/>
                  </a:lnTo>
                  <a:lnTo>
                    <a:pt x="2159548" y="2802459"/>
                  </a:lnTo>
                  <a:lnTo>
                    <a:pt x="2164629" y="2793885"/>
                  </a:lnTo>
                  <a:lnTo>
                    <a:pt x="2169393" y="2784993"/>
                  </a:lnTo>
                  <a:lnTo>
                    <a:pt x="2174474" y="2775784"/>
                  </a:lnTo>
                  <a:lnTo>
                    <a:pt x="2179237" y="2766892"/>
                  </a:lnTo>
                  <a:lnTo>
                    <a:pt x="2183683" y="2757683"/>
                  </a:lnTo>
                  <a:lnTo>
                    <a:pt x="2187811" y="2748474"/>
                  </a:lnTo>
                  <a:lnTo>
                    <a:pt x="2191622" y="2739264"/>
                  </a:lnTo>
                  <a:lnTo>
                    <a:pt x="2195433" y="2729420"/>
                  </a:lnTo>
                  <a:lnTo>
                    <a:pt x="2199244" y="2719893"/>
                  </a:lnTo>
                  <a:lnTo>
                    <a:pt x="2202102" y="2710048"/>
                  </a:lnTo>
                  <a:lnTo>
                    <a:pt x="2205595" y="2700204"/>
                  </a:lnTo>
                  <a:lnTo>
                    <a:pt x="2208136" y="2690042"/>
                  </a:lnTo>
                  <a:lnTo>
                    <a:pt x="2210676" y="2680197"/>
                  </a:lnTo>
                  <a:lnTo>
                    <a:pt x="2213217" y="2669718"/>
                  </a:lnTo>
                  <a:lnTo>
                    <a:pt x="2215122" y="2659556"/>
                  </a:lnTo>
                  <a:lnTo>
                    <a:pt x="2217027" y="2649076"/>
                  </a:lnTo>
                  <a:lnTo>
                    <a:pt x="2218615" y="2638279"/>
                  </a:lnTo>
                  <a:lnTo>
                    <a:pt x="2219885" y="2628117"/>
                  </a:lnTo>
                  <a:lnTo>
                    <a:pt x="2221156" y="2617320"/>
                  </a:lnTo>
                  <a:lnTo>
                    <a:pt x="2221791" y="2606523"/>
                  </a:lnTo>
                  <a:lnTo>
                    <a:pt x="2222743" y="2595725"/>
                  </a:lnTo>
                  <a:lnTo>
                    <a:pt x="2222743" y="2584611"/>
                  </a:lnTo>
                  <a:lnTo>
                    <a:pt x="2222743" y="2573814"/>
                  </a:lnTo>
                  <a:lnTo>
                    <a:pt x="2222743" y="2563016"/>
                  </a:lnTo>
                  <a:lnTo>
                    <a:pt x="2221791" y="2552537"/>
                  </a:lnTo>
                  <a:lnTo>
                    <a:pt x="2221156" y="2541740"/>
                  </a:lnTo>
                  <a:lnTo>
                    <a:pt x="2219885" y="2531260"/>
                  </a:lnTo>
                  <a:lnTo>
                    <a:pt x="2218933" y="2521098"/>
                  </a:lnTo>
                  <a:lnTo>
                    <a:pt x="2217027" y="2510618"/>
                  </a:lnTo>
                  <a:lnTo>
                    <a:pt x="2215122" y="2500139"/>
                  </a:lnTo>
                  <a:lnTo>
                    <a:pt x="2213217" y="2490294"/>
                  </a:lnTo>
                  <a:lnTo>
                    <a:pt x="2210994" y="2479815"/>
                  </a:lnTo>
                  <a:lnTo>
                    <a:pt x="2208453" y="2469970"/>
                  </a:lnTo>
                  <a:lnTo>
                    <a:pt x="2205595" y="2460126"/>
                  </a:lnTo>
                  <a:lnTo>
                    <a:pt x="2202419" y="2449964"/>
                  </a:lnTo>
                  <a:lnTo>
                    <a:pt x="2199244" y="2440437"/>
                  </a:lnTo>
                  <a:lnTo>
                    <a:pt x="2195751" y="2430910"/>
                  </a:lnTo>
                  <a:lnTo>
                    <a:pt x="2192257" y="2421383"/>
                  </a:lnTo>
                  <a:lnTo>
                    <a:pt x="2188129" y="2412174"/>
                  </a:lnTo>
                  <a:lnTo>
                    <a:pt x="2184001" y="2402964"/>
                  </a:lnTo>
                  <a:lnTo>
                    <a:pt x="2179555" y="2393437"/>
                  </a:lnTo>
                  <a:lnTo>
                    <a:pt x="2174791" y="2384546"/>
                  </a:lnTo>
                  <a:lnTo>
                    <a:pt x="2169710" y="2375654"/>
                  </a:lnTo>
                  <a:lnTo>
                    <a:pt x="2164947" y="2366762"/>
                  </a:lnTo>
                  <a:lnTo>
                    <a:pt x="2159866" y="2358188"/>
                  </a:lnTo>
                  <a:lnTo>
                    <a:pt x="2154150" y="2349614"/>
                  </a:lnTo>
                  <a:lnTo>
                    <a:pt x="2148751" y="2341357"/>
                  </a:lnTo>
                  <a:lnTo>
                    <a:pt x="2142717" y="2333418"/>
                  </a:lnTo>
                  <a:lnTo>
                    <a:pt x="2136684" y="2325161"/>
                  </a:lnTo>
                  <a:lnTo>
                    <a:pt x="2130332" y="2316905"/>
                  </a:lnTo>
                  <a:lnTo>
                    <a:pt x="2124299" y="2309283"/>
                  </a:lnTo>
                  <a:lnTo>
                    <a:pt x="2117312" y="2301661"/>
                  </a:lnTo>
                  <a:lnTo>
                    <a:pt x="2110643" y="2294357"/>
                  </a:lnTo>
                  <a:lnTo>
                    <a:pt x="2103657" y="2286736"/>
                  </a:lnTo>
                  <a:lnTo>
                    <a:pt x="2096671" y="2279750"/>
                  </a:lnTo>
                  <a:lnTo>
                    <a:pt x="2089367" y="2272763"/>
                  </a:lnTo>
                  <a:lnTo>
                    <a:pt x="2081745" y="2265777"/>
                  </a:lnTo>
                  <a:lnTo>
                    <a:pt x="2074124" y="2259425"/>
                  </a:lnTo>
                  <a:lnTo>
                    <a:pt x="2066185" y="2252757"/>
                  </a:lnTo>
                  <a:lnTo>
                    <a:pt x="2058245" y="2246405"/>
                  </a:lnTo>
                  <a:lnTo>
                    <a:pt x="2050306" y="2240372"/>
                  </a:lnTo>
                  <a:lnTo>
                    <a:pt x="2042050" y="2234338"/>
                  </a:lnTo>
                  <a:lnTo>
                    <a:pt x="2033793" y="2228939"/>
                  </a:lnTo>
                  <a:lnTo>
                    <a:pt x="2025219" y="2223223"/>
                  </a:lnTo>
                  <a:lnTo>
                    <a:pt x="2016327" y="2218142"/>
                  </a:lnTo>
                  <a:lnTo>
                    <a:pt x="2007753" y="2213061"/>
                  </a:lnTo>
                  <a:lnTo>
                    <a:pt x="1998861" y="2207980"/>
                  </a:lnTo>
                  <a:lnTo>
                    <a:pt x="1989652" y="2203534"/>
                  </a:lnTo>
                  <a:lnTo>
                    <a:pt x="1980760" y="2199088"/>
                  </a:lnTo>
                  <a:lnTo>
                    <a:pt x="1971551" y="2194643"/>
                  </a:lnTo>
                  <a:lnTo>
                    <a:pt x="1961706" y="2190832"/>
                  </a:lnTo>
                  <a:lnTo>
                    <a:pt x="1952179" y="2187021"/>
                  </a:lnTo>
                  <a:lnTo>
                    <a:pt x="1942335" y="2183528"/>
                  </a:lnTo>
                  <a:lnTo>
                    <a:pt x="1932808" y="2180352"/>
                  </a:lnTo>
                  <a:lnTo>
                    <a:pt x="1922963" y="2177177"/>
                  </a:lnTo>
                  <a:lnTo>
                    <a:pt x="1913119" y="2174318"/>
                  </a:lnTo>
                  <a:lnTo>
                    <a:pt x="1902639" y="2171778"/>
                  </a:lnTo>
                  <a:lnTo>
                    <a:pt x="1892795" y="2169555"/>
                  </a:lnTo>
                  <a:lnTo>
                    <a:pt x="1882315" y="2167332"/>
                  </a:lnTo>
                  <a:lnTo>
                    <a:pt x="1871836" y="2165427"/>
                  </a:lnTo>
                  <a:lnTo>
                    <a:pt x="1861356" y="2163839"/>
                  </a:lnTo>
                  <a:lnTo>
                    <a:pt x="1850559" y="2162251"/>
                  </a:lnTo>
                  <a:lnTo>
                    <a:pt x="1840397" y="2161298"/>
                  </a:lnTo>
                  <a:lnTo>
                    <a:pt x="1829600" y="2160663"/>
                  </a:lnTo>
                  <a:lnTo>
                    <a:pt x="1818167" y="2160028"/>
                  </a:lnTo>
                  <a:lnTo>
                    <a:pt x="1807688" y="2159710"/>
                  </a:lnTo>
                  <a:lnTo>
                    <a:pt x="1796891" y="2159710"/>
                  </a:lnTo>
                  <a:close/>
                  <a:moveTo>
                    <a:pt x="1703527" y="1784350"/>
                  </a:moveTo>
                  <a:lnTo>
                    <a:pt x="1960753" y="1793877"/>
                  </a:lnTo>
                  <a:lnTo>
                    <a:pt x="1955037" y="1945990"/>
                  </a:lnTo>
                  <a:lnTo>
                    <a:pt x="1970280" y="1950118"/>
                  </a:lnTo>
                  <a:lnTo>
                    <a:pt x="1985841" y="1954247"/>
                  </a:lnTo>
                  <a:lnTo>
                    <a:pt x="2000766" y="1959010"/>
                  </a:lnTo>
                  <a:lnTo>
                    <a:pt x="2016010" y="1963774"/>
                  </a:lnTo>
                  <a:lnTo>
                    <a:pt x="2030935" y="1969172"/>
                  </a:lnTo>
                  <a:lnTo>
                    <a:pt x="2045225" y="1975206"/>
                  </a:lnTo>
                  <a:lnTo>
                    <a:pt x="2059833" y="1980922"/>
                  </a:lnTo>
                  <a:lnTo>
                    <a:pt x="2074441" y="1987273"/>
                  </a:lnTo>
                  <a:lnTo>
                    <a:pt x="2088414" y="1993942"/>
                  </a:lnTo>
                  <a:lnTo>
                    <a:pt x="2102069" y="2001246"/>
                  </a:lnTo>
                  <a:lnTo>
                    <a:pt x="2116042" y="2008550"/>
                  </a:lnTo>
                  <a:lnTo>
                    <a:pt x="2129697" y="2016172"/>
                  </a:lnTo>
                  <a:lnTo>
                    <a:pt x="2143035" y="2024111"/>
                  </a:lnTo>
                  <a:lnTo>
                    <a:pt x="2156055" y="2032367"/>
                  </a:lnTo>
                  <a:lnTo>
                    <a:pt x="2169075" y="2041259"/>
                  </a:lnTo>
                  <a:lnTo>
                    <a:pt x="2181778" y="2050151"/>
                  </a:lnTo>
                  <a:lnTo>
                    <a:pt x="2293243" y="1945990"/>
                  </a:lnTo>
                  <a:lnTo>
                    <a:pt x="2468220" y="2134941"/>
                  </a:lnTo>
                  <a:lnTo>
                    <a:pt x="2357390" y="2237831"/>
                  </a:lnTo>
                  <a:lnTo>
                    <a:pt x="2365330" y="2251169"/>
                  </a:lnTo>
                  <a:lnTo>
                    <a:pt x="2373269" y="2264507"/>
                  </a:lnTo>
                  <a:lnTo>
                    <a:pt x="2380573" y="2278162"/>
                  </a:lnTo>
                  <a:lnTo>
                    <a:pt x="2387559" y="2292135"/>
                  </a:lnTo>
                  <a:lnTo>
                    <a:pt x="2394228" y="2306107"/>
                  </a:lnTo>
                  <a:lnTo>
                    <a:pt x="2400897" y="2320715"/>
                  </a:lnTo>
                  <a:lnTo>
                    <a:pt x="2406930" y="2335323"/>
                  </a:lnTo>
                  <a:lnTo>
                    <a:pt x="2412647" y="2349614"/>
                  </a:lnTo>
                  <a:lnTo>
                    <a:pt x="2418045" y="2364539"/>
                  </a:lnTo>
                  <a:lnTo>
                    <a:pt x="2423444" y="2379465"/>
                  </a:lnTo>
                  <a:lnTo>
                    <a:pt x="2427890" y="2394708"/>
                  </a:lnTo>
                  <a:lnTo>
                    <a:pt x="2432335" y="2409951"/>
                  </a:lnTo>
                  <a:lnTo>
                    <a:pt x="2435829" y="2425194"/>
                  </a:lnTo>
                  <a:lnTo>
                    <a:pt x="2439639" y="2440754"/>
                  </a:lnTo>
                  <a:lnTo>
                    <a:pt x="2443133" y="2456315"/>
                  </a:lnTo>
                  <a:lnTo>
                    <a:pt x="2445673" y="2472193"/>
                  </a:lnTo>
                  <a:lnTo>
                    <a:pt x="2595563" y="2477909"/>
                  </a:lnTo>
                  <a:lnTo>
                    <a:pt x="2586354" y="2735136"/>
                  </a:lnTo>
                  <a:lnTo>
                    <a:pt x="2437099" y="2729420"/>
                  </a:lnTo>
                  <a:lnTo>
                    <a:pt x="2432971" y="2744980"/>
                  </a:lnTo>
                  <a:lnTo>
                    <a:pt x="2428842" y="2760541"/>
                  </a:lnTo>
                  <a:lnTo>
                    <a:pt x="2424079" y="2776419"/>
                  </a:lnTo>
                  <a:lnTo>
                    <a:pt x="2419315" y="2791027"/>
                  </a:lnTo>
                  <a:lnTo>
                    <a:pt x="2413599" y="2806270"/>
                  </a:lnTo>
                  <a:lnTo>
                    <a:pt x="2408201" y="2821196"/>
                  </a:lnTo>
                  <a:lnTo>
                    <a:pt x="2402167" y="2835804"/>
                  </a:lnTo>
                  <a:lnTo>
                    <a:pt x="2395816" y="2850094"/>
                  </a:lnTo>
                  <a:lnTo>
                    <a:pt x="2388829" y="2864702"/>
                  </a:lnTo>
                  <a:lnTo>
                    <a:pt x="2381525" y="2878992"/>
                  </a:lnTo>
                  <a:lnTo>
                    <a:pt x="2374221" y="2892647"/>
                  </a:lnTo>
                  <a:lnTo>
                    <a:pt x="2366917" y="2906303"/>
                  </a:lnTo>
                  <a:lnTo>
                    <a:pt x="2358661" y="2919640"/>
                  </a:lnTo>
                  <a:lnTo>
                    <a:pt x="2350404" y="2932978"/>
                  </a:lnTo>
                  <a:lnTo>
                    <a:pt x="2341512" y="2945998"/>
                  </a:lnTo>
                  <a:lnTo>
                    <a:pt x="2332620" y="2958701"/>
                  </a:lnTo>
                  <a:lnTo>
                    <a:pt x="2433606" y="3067625"/>
                  </a:lnTo>
                  <a:lnTo>
                    <a:pt x="2245290" y="3242603"/>
                  </a:lnTo>
                  <a:lnTo>
                    <a:pt x="2144940" y="3134949"/>
                  </a:lnTo>
                  <a:lnTo>
                    <a:pt x="2131285" y="3143205"/>
                  </a:lnTo>
                  <a:lnTo>
                    <a:pt x="2117947" y="3150509"/>
                  </a:lnTo>
                  <a:lnTo>
                    <a:pt x="2103657" y="3157813"/>
                  </a:lnTo>
                  <a:lnTo>
                    <a:pt x="2089684" y="3165117"/>
                  </a:lnTo>
                  <a:lnTo>
                    <a:pt x="2075394" y="3172103"/>
                  </a:lnTo>
                  <a:lnTo>
                    <a:pt x="2061104" y="3178455"/>
                  </a:lnTo>
                  <a:lnTo>
                    <a:pt x="2046496" y="3184488"/>
                  </a:lnTo>
                  <a:lnTo>
                    <a:pt x="2031570" y="3190205"/>
                  </a:lnTo>
                  <a:lnTo>
                    <a:pt x="2016645" y="3195603"/>
                  </a:lnTo>
                  <a:lnTo>
                    <a:pt x="2001402" y="3200684"/>
                  </a:lnTo>
                  <a:lnTo>
                    <a:pt x="1986159" y="3205448"/>
                  </a:lnTo>
                  <a:lnTo>
                    <a:pt x="1970598" y="3209576"/>
                  </a:lnTo>
                  <a:lnTo>
                    <a:pt x="1955037" y="3213704"/>
                  </a:lnTo>
                  <a:lnTo>
                    <a:pt x="1939477" y="3217515"/>
                  </a:lnTo>
                  <a:lnTo>
                    <a:pt x="1923916" y="3220373"/>
                  </a:lnTo>
                  <a:lnTo>
                    <a:pt x="1908038" y="3223231"/>
                  </a:lnTo>
                  <a:lnTo>
                    <a:pt x="1902322" y="3370263"/>
                  </a:lnTo>
                  <a:lnTo>
                    <a:pt x="1645095" y="3360736"/>
                  </a:lnTo>
                  <a:lnTo>
                    <a:pt x="1650493" y="3213704"/>
                  </a:lnTo>
                  <a:lnTo>
                    <a:pt x="1634615" y="3209576"/>
                  </a:lnTo>
                  <a:lnTo>
                    <a:pt x="1619054" y="3205130"/>
                  </a:lnTo>
                  <a:lnTo>
                    <a:pt x="1603494" y="3200684"/>
                  </a:lnTo>
                  <a:lnTo>
                    <a:pt x="1588251" y="3195603"/>
                  </a:lnTo>
                  <a:lnTo>
                    <a:pt x="1573325" y="3189887"/>
                  </a:lnTo>
                  <a:lnTo>
                    <a:pt x="1558717" y="3184488"/>
                  </a:lnTo>
                  <a:lnTo>
                    <a:pt x="1543792" y="3178137"/>
                  </a:lnTo>
                  <a:lnTo>
                    <a:pt x="1529184" y="3171786"/>
                  </a:lnTo>
                  <a:lnTo>
                    <a:pt x="1515211" y="3164482"/>
                  </a:lnTo>
                  <a:lnTo>
                    <a:pt x="1500921" y="3157496"/>
                  </a:lnTo>
                  <a:lnTo>
                    <a:pt x="1486948" y="3150192"/>
                  </a:lnTo>
                  <a:lnTo>
                    <a:pt x="1472975" y="3142252"/>
                  </a:lnTo>
                  <a:lnTo>
                    <a:pt x="1459637" y="3134313"/>
                  </a:lnTo>
                  <a:lnTo>
                    <a:pt x="1446300" y="3125739"/>
                  </a:lnTo>
                  <a:lnTo>
                    <a:pt x="1433280" y="3117165"/>
                  </a:lnTo>
                  <a:lnTo>
                    <a:pt x="1420577" y="3107638"/>
                  </a:lnTo>
                  <a:lnTo>
                    <a:pt x="1312606" y="3207988"/>
                  </a:lnTo>
                  <a:lnTo>
                    <a:pt x="1137310" y="3019673"/>
                  </a:lnTo>
                  <a:lnTo>
                    <a:pt x="1245917" y="2918688"/>
                  </a:lnTo>
                  <a:lnTo>
                    <a:pt x="1238296" y="2905350"/>
                  </a:lnTo>
                  <a:lnTo>
                    <a:pt x="1230357" y="2891377"/>
                  </a:lnTo>
                  <a:lnTo>
                    <a:pt x="1223053" y="2877722"/>
                  </a:lnTo>
                  <a:lnTo>
                    <a:pt x="1216066" y="2863749"/>
                  </a:lnTo>
                  <a:lnTo>
                    <a:pt x="1209397" y="2849459"/>
                  </a:lnTo>
                  <a:lnTo>
                    <a:pt x="1203046" y="2834851"/>
                  </a:lnTo>
                  <a:lnTo>
                    <a:pt x="1197012" y="2820560"/>
                  </a:lnTo>
                  <a:lnTo>
                    <a:pt x="1191296" y="2805635"/>
                  </a:lnTo>
                  <a:lnTo>
                    <a:pt x="1186215" y="2790710"/>
                  </a:lnTo>
                  <a:lnTo>
                    <a:pt x="1181134" y="2775466"/>
                  </a:lnTo>
                  <a:lnTo>
                    <a:pt x="1176688" y="2760223"/>
                  </a:lnTo>
                  <a:lnTo>
                    <a:pt x="1172560" y="2744980"/>
                  </a:lnTo>
                  <a:lnTo>
                    <a:pt x="1168432" y="2729420"/>
                  </a:lnTo>
                  <a:lnTo>
                    <a:pt x="1164938" y="2713859"/>
                  </a:lnTo>
                  <a:lnTo>
                    <a:pt x="1161763" y="2697981"/>
                  </a:lnTo>
                  <a:lnTo>
                    <a:pt x="1159222" y="2682420"/>
                  </a:lnTo>
                  <a:lnTo>
                    <a:pt x="1009650" y="2676704"/>
                  </a:lnTo>
                  <a:lnTo>
                    <a:pt x="1019494" y="2419478"/>
                  </a:lnTo>
                  <a:lnTo>
                    <a:pt x="1169384" y="2425194"/>
                  </a:lnTo>
                  <a:lnTo>
                    <a:pt x="1173513" y="2409633"/>
                  </a:lnTo>
                  <a:lnTo>
                    <a:pt x="1177641" y="2393755"/>
                  </a:lnTo>
                  <a:lnTo>
                    <a:pt x="1182404" y="2378512"/>
                  </a:lnTo>
                  <a:lnTo>
                    <a:pt x="1187803" y="2363904"/>
                  </a:lnTo>
                  <a:lnTo>
                    <a:pt x="1193202" y="2348978"/>
                  </a:lnTo>
                  <a:lnTo>
                    <a:pt x="1198918" y="2334053"/>
                  </a:lnTo>
                  <a:lnTo>
                    <a:pt x="1205269" y="2319445"/>
                  </a:lnTo>
                  <a:lnTo>
                    <a:pt x="1211620" y="2305155"/>
                  </a:lnTo>
                  <a:lnTo>
                    <a:pt x="1218607" y="2290864"/>
                  </a:lnTo>
                  <a:lnTo>
                    <a:pt x="1225593" y="2277209"/>
                  </a:lnTo>
                  <a:lnTo>
                    <a:pt x="1233215" y="2263554"/>
                  </a:lnTo>
                  <a:lnTo>
                    <a:pt x="1240836" y="2249581"/>
                  </a:lnTo>
                  <a:lnTo>
                    <a:pt x="1248775" y="2236243"/>
                  </a:lnTo>
                  <a:lnTo>
                    <a:pt x="1257349" y="2223223"/>
                  </a:lnTo>
                  <a:lnTo>
                    <a:pt x="1265606" y="2210203"/>
                  </a:lnTo>
                  <a:lnTo>
                    <a:pt x="1274815" y="2197818"/>
                  </a:lnTo>
                  <a:lnTo>
                    <a:pt x="1171607" y="2086988"/>
                  </a:lnTo>
                  <a:lnTo>
                    <a:pt x="1360558" y="1912011"/>
                  </a:lnTo>
                  <a:lnTo>
                    <a:pt x="1464083" y="2023476"/>
                  </a:lnTo>
                  <a:lnTo>
                    <a:pt x="1477421" y="2015537"/>
                  </a:lnTo>
                  <a:lnTo>
                    <a:pt x="1491076" y="2007915"/>
                  </a:lnTo>
                  <a:lnTo>
                    <a:pt x="1504732" y="2000611"/>
                  </a:lnTo>
                  <a:lnTo>
                    <a:pt x="1518387" y="1993625"/>
                  </a:lnTo>
                  <a:lnTo>
                    <a:pt x="1532677" y="1986956"/>
                  </a:lnTo>
                  <a:lnTo>
                    <a:pt x="1546650" y="1980605"/>
                  </a:lnTo>
                  <a:lnTo>
                    <a:pt x="1561258" y="1974571"/>
                  </a:lnTo>
                  <a:lnTo>
                    <a:pt x="1575548" y="1969172"/>
                  </a:lnTo>
                  <a:lnTo>
                    <a:pt x="1590474" y="1963774"/>
                  </a:lnTo>
                  <a:lnTo>
                    <a:pt x="1605399" y="1958693"/>
                  </a:lnTo>
                  <a:lnTo>
                    <a:pt x="1620325" y="1954247"/>
                  </a:lnTo>
                  <a:lnTo>
                    <a:pt x="1635568" y="1950118"/>
                  </a:lnTo>
                  <a:lnTo>
                    <a:pt x="1650811" y="1945990"/>
                  </a:lnTo>
                  <a:lnTo>
                    <a:pt x="1666371" y="1942815"/>
                  </a:lnTo>
                  <a:lnTo>
                    <a:pt x="1681932" y="1939321"/>
                  </a:lnTo>
                  <a:lnTo>
                    <a:pt x="1697493" y="1936781"/>
                  </a:lnTo>
                  <a:lnTo>
                    <a:pt x="1703527" y="1784350"/>
                  </a:lnTo>
                  <a:close/>
                  <a:moveTo>
                    <a:pt x="499967" y="1495425"/>
                  </a:moveTo>
                  <a:lnTo>
                    <a:pt x="512673" y="1507816"/>
                  </a:lnTo>
                  <a:lnTo>
                    <a:pt x="526015" y="1520207"/>
                  </a:lnTo>
                  <a:lnTo>
                    <a:pt x="540309" y="1532916"/>
                  </a:lnTo>
                  <a:lnTo>
                    <a:pt x="555557" y="1545307"/>
                  </a:lnTo>
                  <a:lnTo>
                    <a:pt x="571122" y="1557381"/>
                  </a:lnTo>
                  <a:lnTo>
                    <a:pt x="587958" y="1569136"/>
                  </a:lnTo>
                  <a:lnTo>
                    <a:pt x="596217" y="1574220"/>
                  </a:lnTo>
                  <a:lnTo>
                    <a:pt x="604794" y="1579939"/>
                  </a:lnTo>
                  <a:lnTo>
                    <a:pt x="613371" y="1584705"/>
                  </a:lnTo>
                  <a:lnTo>
                    <a:pt x="622265" y="1589788"/>
                  </a:lnTo>
                  <a:lnTo>
                    <a:pt x="639736" y="1608851"/>
                  </a:lnTo>
                  <a:lnTo>
                    <a:pt x="657525" y="1628868"/>
                  </a:lnTo>
                  <a:lnTo>
                    <a:pt x="692150" y="1668583"/>
                  </a:lnTo>
                  <a:lnTo>
                    <a:pt x="641960" y="1916723"/>
                  </a:lnTo>
                  <a:lnTo>
                    <a:pt x="640054" y="1924030"/>
                  </a:lnTo>
                  <a:lnTo>
                    <a:pt x="637830" y="1931338"/>
                  </a:lnTo>
                  <a:lnTo>
                    <a:pt x="635289" y="1938328"/>
                  </a:lnTo>
                  <a:lnTo>
                    <a:pt x="631795" y="1945000"/>
                  </a:lnTo>
                  <a:lnTo>
                    <a:pt x="628618" y="1951672"/>
                  </a:lnTo>
                  <a:lnTo>
                    <a:pt x="624489" y="1958026"/>
                  </a:lnTo>
                  <a:lnTo>
                    <a:pt x="620041" y="1963745"/>
                  </a:lnTo>
                  <a:lnTo>
                    <a:pt x="615277" y="1969464"/>
                  </a:lnTo>
                  <a:lnTo>
                    <a:pt x="247746" y="2374875"/>
                  </a:lnTo>
                  <a:lnTo>
                    <a:pt x="244252" y="2379323"/>
                  </a:lnTo>
                  <a:lnTo>
                    <a:pt x="240122" y="2382818"/>
                  </a:lnTo>
                  <a:lnTo>
                    <a:pt x="235675" y="2386631"/>
                  </a:lnTo>
                  <a:lnTo>
                    <a:pt x="231228" y="2390126"/>
                  </a:lnTo>
                  <a:lnTo>
                    <a:pt x="226781" y="2393303"/>
                  </a:lnTo>
                  <a:lnTo>
                    <a:pt x="222334" y="2395845"/>
                  </a:lnTo>
                  <a:lnTo>
                    <a:pt x="217251" y="2399022"/>
                  </a:lnTo>
                  <a:lnTo>
                    <a:pt x="212486" y="2401246"/>
                  </a:lnTo>
                  <a:lnTo>
                    <a:pt x="207404" y="2403470"/>
                  </a:lnTo>
                  <a:lnTo>
                    <a:pt x="202639" y="2405377"/>
                  </a:lnTo>
                  <a:lnTo>
                    <a:pt x="197239" y="2406965"/>
                  </a:lnTo>
                  <a:lnTo>
                    <a:pt x="192156" y="2408236"/>
                  </a:lnTo>
                  <a:lnTo>
                    <a:pt x="187074" y="2409189"/>
                  </a:lnTo>
                  <a:lnTo>
                    <a:pt x="181673" y="2410460"/>
                  </a:lnTo>
                  <a:lnTo>
                    <a:pt x="176273" y="2411095"/>
                  </a:lnTo>
                  <a:lnTo>
                    <a:pt x="170873" y="2411413"/>
                  </a:lnTo>
                  <a:lnTo>
                    <a:pt x="165473" y="2411413"/>
                  </a:lnTo>
                  <a:lnTo>
                    <a:pt x="160073" y="2411413"/>
                  </a:lnTo>
                  <a:lnTo>
                    <a:pt x="154990" y="2411095"/>
                  </a:lnTo>
                  <a:lnTo>
                    <a:pt x="149272" y="2410460"/>
                  </a:lnTo>
                  <a:lnTo>
                    <a:pt x="144190" y="2409825"/>
                  </a:lnTo>
                  <a:lnTo>
                    <a:pt x="139107" y="2408554"/>
                  </a:lnTo>
                  <a:lnTo>
                    <a:pt x="133707" y="2406965"/>
                  </a:lnTo>
                  <a:lnTo>
                    <a:pt x="128625" y="2405377"/>
                  </a:lnTo>
                  <a:lnTo>
                    <a:pt x="123224" y="2403470"/>
                  </a:lnTo>
                  <a:lnTo>
                    <a:pt x="118459" y="2401246"/>
                  </a:lnTo>
                  <a:lnTo>
                    <a:pt x="113377" y="2399022"/>
                  </a:lnTo>
                  <a:lnTo>
                    <a:pt x="108612" y="2395845"/>
                  </a:lnTo>
                  <a:lnTo>
                    <a:pt x="104165" y="2392985"/>
                  </a:lnTo>
                  <a:lnTo>
                    <a:pt x="99082" y="2390126"/>
                  </a:lnTo>
                  <a:lnTo>
                    <a:pt x="94635" y="2386313"/>
                  </a:lnTo>
                  <a:lnTo>
                    <a:pt x="90506" y="2382501"/>
                  </a:lnTo>
                  <a:lnTo>
                    <a:pt x="86058" y="2378688"/>
                  </a:lnTo>
                  <a:lnTo>
                    <a:pt x="82564" y="2374875"/>
                  </a:lnTo>
                  <a:lnTo>
                    <a:pt x="78752" y="2370427"/>
                  </a:lnTo>
                  <a:lnTo>
                    <a:pt x="75258" y="2365661"/>
                  </a:lnTo>
                  <a:lnTo>
                    <a:pt x="72081" y="2361213"/>
                  </a:lnTo>
                  <a:lnTo>
                    <a:pt x="69222" y="2356448"/>
                  </a:lnTo>
                  <a:lnTo>
                    <a:pt x="66364" y="2351999"/>
                  </a:lnTo>
                  <a:lnTo>
                    <a:pt x="64140" y="2346916"/>
                  </a:lnTo>
                  <a:lnTo>
                    <a:pt x="61916" y="2342150"/>
                  </a:lnTo>
                  <a:lnTo>
                    <a:pt x="60328" y="2336749"/>
                  </a:lnTo>
                  <a:lnTo>
                    <a:pt x="58422" y="2331983"/>
                  </a:lnTo>
                  <a:lnTo>
                    <a:pt x="57151" y="2326900"/>
                  </a:lnTo>
                  <a:lnTo>
                    <a:pt x="55563" y="2321498"/>
                  </a:lnTo>
                  <a:lnTo>
                    <a:pt x="54928" y="2316097"/>
                  </a:lnTo>
                  <a:lnTo>
                    <a:pt x="54293" y="2310696"/>
                  </a:lnTo>
                  <a:lnTo>
                    <a:pt x="53975" y="2305612"/>
                  </a:lnTo>
                  <a:lnTo>
                    <a:pt x="53975" y="2299893"/>
                  </a:lnTo>
                  <a:lnTo>
                    <a:pt x="53975" y="2294810"/>
                  </a:lnTo>
                  <a:lnTo>
                    <a:pt x="54293" y="2289726"/>
                  </a:lnTo>
                  <a:lnTo>
                    <a:pt x="54928" y="2284007"/>
                  </a:lnTo>
                  <a:lnTo>
                    <a:pt x="55563" y="2278924"/>
                  </a:lnTo>
                  <a:lnTo>
                    <a:pt x="56834" y="2273523"/>
                  </a:lnTo>
                  <a:lnTo>
                    <a:pt x="58422" y="2268439"/>
                  </a:lnTo>
                  <a:lnTo>
                    <a:pt x="60328" y="2263355"/>
                  </a:lnTo>
                  <a:lnTo>
                    <a:pt x="61916" y="2257954"/>
                  </a:lnTo>
                  <a:lnTo>
                    <a:pt x="64140" y="2253188"/>
                  </a:lnTo>
                  <a:lnTo>
                    <a:pt x="66364" y="2248105"/>
                  </a:lnTo>
                  <a:lnTo>
                    <a:pt x="69222" y="2243021"/>
                  </a:lnTo>
                  <a:lnTo>
                    <a:pt x="72081" y="2238573"/>
                  </a:lnTo>
                  <a:lnTo>
                    <a:pt x="75258" y="2233807"/>
                  </a:lnTo>
                  <a:lnTo>
                    <a:pt x="78752" y="2229359"/>
                  </a:lnTo>
                  <a:lnTo>
                    <a:pt x="82882" y="2224911"/>
                  </a:lnTo>
                  <a:lnTo>
                    <a:pt x="429129" y="1842376"/>
                  </a:lnTo>
                  <a:lnTo>
                    <a:pt x="499967" y="1495425"/>
                  </a:lnTo>
                  <a:close/>
                  <a:moveTo>
                    <a:pt x="2178844" y="1055220"/>
                  </a:moveTo>
                  <a:lnTo>
                    <a:pt x="2166450" y="1055537"/>
                  </a:lnTo>
                  <a:lnTo>
                    <a:pt x="2154055" y="1056172"/>
                  </a:lnTo>
                  <a:lnTo>
                    <a:pt x="2141978" y="1058076"/>
                  </a:lnTo>
                  <a:lnTo>
                    <a:pt x="2129584" y="1059979"/>
                  </a:lnTo>
                  <a:lnTo>
                    <a:pt x="2117507" y="1062518"/>
                  </a:lnTo>
                  <a:lnTo>
                    <a:pt x="2105430" y="1066008"/>
                  </a:lnTo>
                  <a:lnTo>
                    <a:pt x="2093671" y="1070133"/>
                  </a:lnTo>
                  <a:lnTo>
                    <a:pt x="2081594" y="1074575"/>
                  </a:lnTo>
                  <a:lnTo>
                    <a:pt x="2070153" y="1079334"/>
                  </a:lnTo>
                  <a:lnTo>
                    <a:pt x="2058712" y="1085363"/>
                  </a:lnTo>
                  <a:lnTo>
                    <a:pt x="2047588" y="1091709"/>
                  </a:lnTo>
                  <a:lnTo>
                    <a:pt x="2036783" y="1098372"/>
                  </a:lnTo>
                  <a:lnTo>
                    <a:pt x="2025977" y="1105987"/>
                  </a:lnTo>
                  <a:lnTo>
                    <a:pt x="2015490" y="1114236"/>
                  </a:lnTo>
                  <a:lnTo>
                    <a:pt x="2005320" y="1122803"/>
                  </a:lnTo>
                  <a:lnTo>
                    <a:pt x="1996103" y="1132005"/>
                  </a:lnTo>
                  <a:lnTo>
                    <a:pt x="1987204" y="1141206"/>
                  </a:lnTo>
                  <a:lnTo>
                    <a:pt x="1978941" y="1151042"/>
                  </a:lnTo>
                  <a:lnTo>
                    <a:pt x="1971314" y="1161513"/>
                  </a:lnTo>
                  <a:lnTo>
                    <a:pt x="1964322" y="1171666"/>
                  </a:lnTo>
                  <a:lnTo>
                    <a:pt x="1957330" y="1182454"/>
                  </a:lnTo>
                  <a:lnTo>
                    <a:pt x="1951610" y="1193242"/>
                  </a:lnTo>
                  <a:lnTo>
                    <a:pt x="1945889" y="1204348"/>
                  </a:lnTo>
                  <a:lnTo>
                    <a:pt x="1941122" y="1216088"/>
                  </a:lnTo>
                  <a:lnTo>
                    <a:pt x="1936673" y="1227510"/>
                  </a:lnTo>
                  <a:lnTo>
                    <a:pt x="1932859" y="1239250"/>
                  </a:lnTo>
                  <a:lnTo>
                    <a:pt x="1929999" y="1251307"/>
                  </a:lnTo>
                  <a:lnTo>
                    <a:pt x="1927456" y="1263047"/>
                  </a:lnTo>
                  <a:lnTo>
                    <a:pt x="1925231" y="1275421"/>
                  </a:lnTo>
                  <a:lnTo>
                    <a:pt x="1923642" y="1287796"/>
                  </a:lnTo>
                  <a:lnTo>
                    <a:pt x="1923007" y="1299853"/>
                  </a:lnTo>
                  <a:lnTo>
                    <a:pt x="1922371" y="1312545"/>
                  </a:lnTo>
                  <a:lnTo>
                    <a:pt x="1923007" y="1324919"/>
                  </a:lnTo>
                  <a:lnTo>
                    <a:pt x="1923642" y="1336976"/>
                  </a:lnTo>
                  <a:lnTo>
                    <a:pt x="1925231" y="1349351"/>
                  </a:lnTo>
                  <a:lnTo>
                    <a:pt x="1927456" y="1361408"/>
                  </a:lnTo>
                  <a:lnTo>
                    <a:pt x="1929999" y="1373465"/>
                  </a:lnTo>
                  <a:lnTo>
                    <a:pt x="1933177" y="1385522"/>
                  </a:lnTo>
                  <a:lnTo>
                    <a:pt x="1936990" y="1397579"/>
                  </a:lnTo>
                  <a:lnTo>
                    <a:pt x="1941440" y="1409002"/>
                  </a:lnTo>
                  <a:lnTo>
                    <a:pt x="1946843" y="1420424"/>
                  </a:lnTo>
                  <a:lnTo>
                    <a:pt x="1952563" y="1432164"/>
                  </a:lnTo>
                  <a:lnTo>
                    <a:pt x="1958919" y="1443269"/>
                  </a:lnTo>
                  <a:lnTo>
                    <a:pt x="1965593" y="1454375"/>
                  </a:lnTo>
                  <a:lnTo>
                    <a:pt x="1973539" y="1465163"/>
                  </a:lnTo>
                  <a:lnTo>
                    <a:pt x="1981802" y="1475633"/>
                  </a:lnTo>
                  <a:lnTo>
                    <a:pt x="1990065" y="1485152"/>
                  </a:lnTo>
                  <a:lnTo>
                    <a:pt x="1999281" y="1494671"/>
                  </a:lnTo>
                  <a:lnTo>
                    <a:pt x="2008816" y="1503872"/>
                  </a:lnTo>
                  <a:lnTo>
                    <a:pt x="2018350" y="1511805"/>
                  </a:lnTo>
                  <a:lnTo>
                    <a:pt x="2028838" y="1519737"/>
                  </a:lnTo>
                  <a:lnTo>
                    <a:pt x="2039325" y="1526717"/>
                  </a:lnTo>
                  <a:lnTo>
                    <a:pt x="2049813" y="1533381"/>
                  </a:lnTo>
                  <a:lnTo>
                    <a:pt x="2060937" y="1539409"/>
                  </a:lnTo>
                  <a:lnTo>
                    <a:pt x="2072060" y="1544803"/>
                  </a:lnTo>
                  <a:lnTo>
                    <a:pt x="2083501" y="1549880"/>
                  </a:lnTo>
                  <a:lnTo>
                    <a:pt x="2094942" y="1554005"/>
                  </a:lnTo>
                  <a:lnTo>
                    <a:pt x="2107019" y="1557812"/>
                  </a:lnTo>
                  <a:lnTo>
                    <a:pt x="2118778" y="1560985"/>
                  </a:lnTo>
                  <a:lnTo>
                    <a:pt x="2130855" y="1563523"/>
                  </a:lnTo>
                  <a:lnTo>
                    <a:pt x="2142932" y="1565745"/>
                  </a:lnTo>
                  <a:lnTo>
                    <a:pt x="2155326" y="1567331"/>
                  </a:lnTo>
                  <a:lnTo>
                    <a:pt x="2167721" y="1567966"/>
                  </a:lnTo>
                  <a:lnTo>
                    <a:pt x="2179798" y="1568283"/>
                  </a:lnTo>
                  <a:lnTo>
                    <a:pt x="2192510" y="1567966"/>
                  </a:lnTo>
                  <a:lnTo>
                    <a:pt x="2204905" y="1567014"/>
                  </a:lnTo>
                  <a:lnTo>
                    <a:pt x="2216982" y="1565427"/>
                  </a:lnTo>
                  <a:lnTo>
                    <a:pt x="2229058" y="1563206"/>
                  </a:lnTo>
                  <a:lnTo>
                    <a:pt x="2241135" y="1560668"/>
                  </a:lnTo>
                  <a:lnTo>
                    <a:pt x="2253212" y="1557178"/>
                  </a:lnTo>
                  <a:lnTo>
                    <a:pt x="2264971" y="1553370"/>
                  </a:lnTo>
                  <a:lnTo>
                    <a:pt x="2277048" y="1548928"/>
                  </a:lnTo>
                  <a:lnTo>
                    <a:pt x="2288489" y="1543851"/>
                  </a:lnTo>
                  <a:lnTo>
                    <a:pt x="2299930" y="1538140"/>
                  </a:lnTo>
                  <a:lnTo>
                    <a:pt x="2311053" y="1532111"/>
                  </a:lnTo>
                  <a:lnTo>
                    <a:pt x="2321859" y="1524814"/>
                  </a:lnTo>
                  <a:lnTo>
                    <a:pt x="2332665" y="1517516"/>
                  </a:lnTo>
                  <a:lnTo>
                    <a:pt x="2343152" y="1509266"/>
                  </a:lnTo>
                  <a:lnTo>
                    <a:pt x="2353322" y="1500382"/>
                  </a:lnTo>
                  <a:lnTo>
                    <a:pt x="2362539" y="1491498"/>
                  </a:lnTo>
                  <a:lnTo>
                    <a:pt x="2371437" y="1482296"/>
                  </a:lnTo>
                  <a:lnTo>
                    <a:pt x="2379701" y="1472143"/>
                  </a:lnTo>
                  <a:lnTo>
                    <a:pt x="2387328" y="1462307"/>
                  </a:lnTo>
                  <a:lnTo>
                    <a:pt x="2394955" y="1451836"/>
                  </a:lnTo>
                  <a:lnTo>
                    <a:pt x="2400994" y="1441048"/>
                  </a:lnTo>
                  <a:lnTo>
                    <a:pt x="2407350" y="1430260"/>
                  </a:lnTo>
                  <a:lnTo>
                    <a:pt x="2412753" y="1419155"/>
                  </a:lnTo>
                  <a:lnTo>
                    <a:pt x="2417520" y="1407415"/>
                  </a:lnTo>
                  <a:lnTo>
                    <a:pt x="2421969" y="1395993"/>
                  </a:lnTo>
                  <a:lnTo>
                    <a:pt x="2425783" y="1384253"/>
                  </a:lnTo>
                  <a:lnTo>
                    <a:pt x="2428961" y="1372196"/>
                  </a:lnTo>
                  <a:lnTo>
                    <a:pt x="2431504" y="1360139"/>
                  </a:lnTo>
                  <a:lnTo>
                    <a:pt x="2433411" y="1348081"/>
                  </a:lnTo>
                  <a:lnTo>
                    <a:pt x="2435000" y="1336024"/>
                  </a:lnTo>
                  <a:lnTo>
                    <a:pt x="2435635" y="1323333"/>
                  </a:lnTo>
                  <a:lnTo>
                    <a:pt x="2435953" y="1310958"/>
                  </a:lnTo>
                  <a:lnTo>
                    <a:pt x="2435635" y="1298901"/>
                  </a:lnTo>
                  <a:lnTo>
                    <a:pt x="2435000" y="1286527"/>
                  </a:lnTo>
                  <a:lnTo>
                    <a:pt x="2433411" y="1274152"/>
                  </a:lnTo>
                  <a:lnTo>
                    <a:pt x="2431186" y="1262095"/>
                  </a:lnTo>
                  <a:lnTo>
                    <a:pt x="2428643" y="1250038"/>
                  </a:lnTo>
                  <a:lnTo>
                    <a:pt x="2425465" y="1237981"/>
                  </a:lnTo>
                  <a:lnTo>
                    <a:pt x="2421652" y="1225924"/>
                  </a:lnTo>
                  <a:lnTo>
                    <a:pt x="2416884" y="1214501"/>
                  </a:lnTo>
                  <a:lnTo>
                    <a:pt x="2411799" y="1203079"/>
                  </a:lnTo>
                  <a:lnTo>
                    <a:pt x="2406079" y="1191339"/>
                  </a:lnTo>
                  <a:lnTo>
                    <a:pt x="2399723" y="1180233"/>
                  </a:lnTo>
                  <a:lnTo>
                    <a:pt x="2393049" y="1169128"/>
                  </a:lnTo>
                  <a:lnTo>
                    <a:pt x="2385103" y="1158657"/>
                  </a:lnTo>
                  <a:lnTo>
                    <a:pt x="2376840" y="1148187"/>
                  </a:lnTo>
                  <a:lnTo>
                    <a:pt x="2368259" y="1138351"/>
                  </a:lnTo>
                  <a:lnTo>
                    <a:pt x="2359043" y="1128832"/>
                  </a:lnTo>
                  <a:lnTo>
                    <a:pt x="2349826" y="1120265"/>
                  </a:lnTo>
                  <a:lnTo>
                    <a:pt x="2340292" y="1111698"/>
                  </a:lnTo>
                  <a:lnTo>
                    <a:pt x="2329804" y="1103766"/>
                  </a:lnTo>
                  <a:lnTo>
                    <a:pt x="2319317" y="1096785"/>
                  </a:lnTo>
                  <a:lnTo>
                    <a:pt x="2308829" y="1090122"/>
                  </a:lnTo>
                  <a:lnTo>
                    <a:pt x="2297705" y="1084094"/>
                  </a:lnTo>
                  <a:lnTo>
                    <a:pt x="2286582" y="1078700"/>
                  </a:lnTo>
                  <a:lnTo>
                    <a:pt x="2275141" y="1073623"/>
                  </a:lnTo>
                  <a:lnTo>
                    <a:pt x="2263700" y="1069181"/>
                  </a:lnTo>
                  <a:lnTo>
                    <a:pt x="2251623" y="1065691"/>
                  </a:lnTo>
                  <a:lnTo>
                    <a:pt x="2239864" y="1062518"/>
                  </a:lnTo>
                  <a:lnTo>
                    <a:pt x="2227787" y="1059979"/>
                  </a:lnTo>
                  <a:lnTo>
                    <a:pt x="2215710" y="1057758"/>
                  </a:lnTo>
                  <a:lnTo>
                    <a:pt x="2203316" y="1056172"/>
                  </a:lnTo>
                  <a:lnTo>
                    <a:pt x="2190921" y="1055537"/>
                  </a:lnTo>
                  <a:lnTo>
                    <a:pt x="2178844" y="1055220"/>
                  </a:lnTo>
                  <a:close/>
                  <a:moveTo>
                    <a:pt x="2144839" y="823913"/>
                  </a:moveTo>
                  <a:lnTo>
                    <a:pt x="2301519" y="838826"/>
                  </a:lnTo>
                  <a:lnTo>
                    <a:pt x="2292938" y="930841"/>
                  </a:lnTo>
                  <a:lnTo>
                    <a:pt x="2302155" y="933379"/>
                  </a:lnTo>
                  <a:lnTo>
                    <a:pt x="2311053" y="936235"/>
                  </a:lnTo>
                  <a:lnTo>
                    <a:pt x="2319952" y="939725"/>
                  </a:lnTo>
                  <a:lnTo>
                    <a:pt x="2328851" y="943215"/>
                  </a:lnTo>
                  <a:lnTo>
                    <a:pt x="2338067" y="946706"/>
                  </a:lnTo>
                  <a:lnTo>
                    <a:pt x="2346330" y="950513"/>
                  </a:lnTo>
                  <a:lnTo>
                    <a:pt x="2354911" y="954638"/>
                  </a:lnTo>
                  <a:lnTo>
                    <a:pt x="2363492" y="959080"/>
                  </a:lnTo>
                  <a:lnTo>
                    <a:pt x="2372073" y="963522"/>
                  </a:lnTo>
                  <a:lnTo>
                    <a:pt x="2380654" y="968282"/>
                  </a:lnTo>
                  <a:lnTo>
                    <a:pt x="2388917" y="973358"/>
                  </a:lnTo>
                  <a:lnTo>
                    <a:pt x="2397180" y="978752"/>
                  </a:lnTo>
                  <a:lnTo>
                    <a:pt x="2405125" y="983829"/>
                  </a:lnTo>
                  <a:lnTo>
                    <a:pt x="2413071" y="989540"/>
                  </a:lnTo>
                  <a:lnTo>
                    <a:pt x="2420698" y="995569"/>
                  </a:lnTo>
                  <a:lnTo>
                    <a:pt x="2428643" y="1001280"/>
                  </a:lnTo>
                  <a:lnTo>
                    <a:pt x="2499197" y="943215"/>
                  </a:lnTo>
                  <a:lnTo>
                    <a:pt x="2599625" y="1063787"/>
                  </a:lnTo>
                  <a:lnTo>
                    <a:pt x="2529389" y="1122169"/>
                  </a:lnTo>
                  <a:lnTo>
                    <a:pt x="2533839" y="1130736"/>
                  </a:lnTo>
                  <a:lnTo>
                    <a:pt x="2538288" y="1139620"/>
                  </a:lnTo>
                  <a:lnTo>
                    <a:pt x="2542420" y="1148504"/>
                  </a:lnTo>
                  <a:lnTo>
                    <a:pt x="2546551" y="1157388"/>
                  </a:lnTo>
                  <a:lnTo>
                    <a:pt x="2550365" y="1166590"/>
                  </a:lnTo>
                  <a:lnTo>
                    <a:pt x="2553543" y="1175474"/>
                  </a:lnTo>
                  <a:lnTo>
                    <a:pt x="2557039" y="1184676"/>
                  </a:lnTo>
                  <a:lnTo>
                    <a:pt x="2559899" y="1193560"/>
                  </a:lnTo>
                  <a:lnTo>
                    <a:pt x="2562442" y="1203079"/>
                  </a:lnTo>
                  <a:lnTo>
                    <a:pt x="2564984" y="1212280"/>
                  </a:lnTo>
                  <a:lnTo>
                    <a:pt x="2567527" y="1221799"/>
                  </a:lnTo>
                  <a:lnTo>
                    <a:pt x="2569116" y="1231318"/>
                  </a:lnTo>
                  <a:lnTo>
                    <a:pt x="2571022" y="1240519"/>
                  </a:lnTo>
                  <a:lnTo>
                    <a:pt x="2572612" y="1249721"/>
                  </a:lnTo>
                  <a:lnTo>
                    <a:pt x="2574201" y="1259557"/>
                  </a:lnTo>
                  <a:lnTo>
                    <a:pt x="2575154" y="1269075"/>
                  </a:lnTo>
                  <a:lnTo>
                    <a:pt x="2665412" y="1277325"/>
                  </a:lnTo>
                  <a:lnTo>
                    <a:pt x="2650793" y="1433433"/>
                  </a:lnTo>
                  <a:lnTo>
                    <a:pt x="2561170" y="1425501"/>
                  </a:lnTo>
                  <a:lnTo>
                    <a:pt x="2558310" y="1434385"/>
                  </a:lnTo>
                  <a:lnTo>
                    <a:pt x="2555132" y="1443587"/>
                  </a:lnTo>
                  <a:lnTo>
                    <a:pt x="2552272" y="1452471"/>
                  </a:lnTo>
                  <a:lnTo>
                    <a:pt x="2548458" y="1461355"/>
                  </a:lnTo>
                  <a:lnTo>
                    <a:pt x="2544644" y="1470239"/>
                  </a:lnTo>
                  <a:lnTo>
                    <a:pt x="2540513" y="1479124"/>
                  </a:lnTo>
                  <a:lnTo>
                    <a:pt x="2536381" y="1488008"/>
                  </a:lnTo>
                  <a:lnTo>
                    <a:pt x="2531932" y="1496575"/>
                  </a:lnTo>
                  <a:lnTo>
                    <a:pt x="2527482" y="1505142"/>
                  </a:lnTo>
                  <a:lnTo>
                    <a:pt x="2522715" y="1513708"/>
                  </a:lnTo>
                  <a:lnTo>
                    <a:pt x="2517630" y="1521958"/>
                  </a:lnTo>
                  <a:lnTo>
                    <a:pt x="2512228" y="1530208"/>
                  </a:lnTo>
                  <a:lnTo>
                    <a:pt x="2506825" y="1538140"/>
                  </a:lnTo>
                  <a:lnTo>
                    <a:pt x="2501104" y="1546390"/>
                  </a:lnTo>
                  <a:lnTo>
                    <a:pt x="2495384" y="1554322"/>
                  </a:lnTo>
                  <a:lnTo>
                    <a:pt x="2489027" y="1561937"/>
                  </a:lnTo>
                  <a:lnTo>
                    <a:pt x="2546233" y="1631107"/>
                  </a:lnTo>
                  <a:lnTo>
                    <a:pt x="2425465" y="1731372"/>
                  </a:lnTo>
                  <a:lnTo>
                    <a:pt x="2367624" y="1662202"/>
                  </a:lnTo>
                  <a:lnTo>
                    <a:pt x="2359043" y="1666644"/>
                  </a:lnTo>
                  <a:lnTo>
                    <a:pt x="2350144" y="1671086"/>
                  </a:lnTo>
                  <a:lnTo>
                    <a:pt x="2341245" y="1675211"/>
                  </a:lnTo>
                  <a:lnTo>
                    <a:pt x="2332029" y="1679018"/>
                  </a:lnTo>
                  <a:lnTo>
                    <a:pt x="2323130" y="1682826"/>
                  </a:lnTo>
                  <a:lnTo>
                    <a:pt x="2313596" y="1685999"/>
                  </a:lnTo>
                  <a:lnTo>
                    <a:pt x="2304697" y="1689489"/>
                  </a:lnTo>
                  <a:lnTo>
                    <a:pt x="2295481" y="1692344"/>
                  </a:lnTo>
                  <a:lnTo>
                    <a:pt x="2286264" y="1694883"/>
                  </a:lnTo>
                  <a:lnTo>
                    <a:pt x="2277048" y="1697421"/>
                  </a:lnTo>
                  <a:lnTo>
                    <a:pt x="2267196" y="1699642"/>
                  </a:lnTo>
                  <a:lnTo>
                    <a:pt x="2257979" y="1701546"/>
                  </a:lnTo>
                  <a:lnTo>
                    <a:pt x="2248763" y="1703450"/>
                  </a:lnTo>
                  <a:lnTo>
                    <a:pt x="2238910" y="1705036"/>
                  </a:lnTo>
                  <a:lnTo>
                    <a:pt x="2229376" y="1706623"/>
                  </a:lnTo>
                  <a:lnTo>
                    <a:pt x="2220160" y="1707575"/>
                  </a:lnTo>
                  <a:lnTo>
                    <a:pt x="2211579" y="1797051"/>
                  </a:lnTo>
                  <a:lnTo>
                    <a:pt x="2054898" y="1782138"/>
                  </a:lnTo>
                  <a:lnTo>
                    <a:pt x="2063161" y="1692027"/>
                  </a:lnTo>
                  <a:lnTo>
                    <a:pt x="2054263" y="1689172"/>
                  </a:lnTo>
                  <a:lnTo>
                    <a:pt x="2045364" y="1685999"/>
                  </a:lnTo>
                  <a:lnTo>
                    <a:pt x="2035830" y="1682826"/>
                  </a:lnTo>
                  <a:lnTo>
                    <a:pt x="2027249" y="1679335"/>
                  </a:lnTo>
                  <a:lnTo>
                    <a:pt x="2018350" y="1675528"/>
                  </a:lnTo>
                  <a:lnTo>
                    <a:pt x="2009451" y="1671720"/>
                  </a:lnTo>
                  <a:lnTo>
                    <a:pt x="2000870" y="1667596"/>
                  </a:lnTo>
                  <a:lnTo>
                    <a:pt x="1992289" y="1663154"/>
                  </a:lnTo>
                  <a:lnTo>
                    <a:pt x="1984026" y="1658077"/>
                  </a:lnTo>
                  <a:lnTo>
                    <a:pt x="1975445" y="1653317"/>
                  </a:lnTo>
                  <a:lnTo>
                    <a:pt x="1967182" y="1648241"/>
                  </a:lnTo>
                  <a:lnTo>
                    <a:pt x="1958919" y="1642847"/>
                  </a:lnTo>
                  <a:lnTo>
                    <a:pt x="1950656" y="1637453"/>
                  </a:lnTo>
                  <a:lnTo>
                    <a:pt x="1943029" y="1631742"/>
                  </a:lnTo>
                  <a:lnTo>
                    <a:pt x="1935084" y="1626030"/>
                  </a:lnTo>
                  <a:lnTo>
                    <a:pt x="1927456" y="1620002"/>
                  </a:lnTo>
                  <a:lnTo>
                    <a:pt x="1857220" y="1678384"/>
                  </a:lnTo>
                  <a:lnTo>
                    <a:pt x="1756792" y="1556860"/>
                  </a:lnTo>
                  <a:lnTo>
                    <a:pt x="1827346" y="1498478"/>
                  </a:lnTo>
                  <a:lnTo>
                    <a:pt x="1822896" y="1489594"/>
                  </a:lnTo>
                  <a:lnTo>
                    <a:pt x="1818765" y="1481027"/>
                  </a:lnTo>
                  <a:lnTo>
                    <a:pt x="1814633" y="1472143"/>
                  </a:lnTo>
                  <a:lnTo>
                    <a:pt x="1810820" y="1463259"/>
                  </a:lnTo>
                  <a:lnTo>
                    <a:pt x="1807324" y="1454057"/>
                  </a:lnTo>
                  <a:lnTo>
                    <a:pt x="1803828" y="1445173"/>
                  </a:lnTo>
                  <a:lnTo>
                    <a:pt x="1800968" y="1436289"/>
                  </a:lnTo>
                  <a:lnTo>
                    <a:pt x="1797789" y="1426770"/>
                  </a:lnTo>
                  <a:lnTo>
                    <a:pt x="1795247" y="1417569"/>
                  </a:lnTo>
                  <a:lnTo>
                    <a:pt x="1792704" y="1408367"/>
                  </a:lnTo>
                  <a:lnTo>
                    <a:pt x="1790480" y="1399166"/>
                  </a:lnTo>
                  <a:lnTo>
                    <a:pt x="1788573" y="1389647"/>
                  </a:lnTo>
                  <a:lnTo>
                    <a:pt x="1786666" y="1380445"/>
                  </a:lnTo>
                  <a:lnTo>
                    <a:pt x="1785395" y="1371244"/>
                  </a:lnTo>
                  <a:lnTo>
                    <a:pt x="1783170" y="1352206"/>
                  </a:lnTo>
                  <a:lnTo>
                    <a:pt x="1690687" y="1343639"/>
                  </a:lnTo>
                  <a:lnTo>
                    <a:pt x="1705624" y="1186897"/>
                  </a:lnTo>
                  <a:lnTo>
                    <a:pt x="1798425" y="1195781"/>
                  </a:lnTo>
                  <a:lnTo>
                    <a:pt x="1801285" y="1186897"/>
                  </a:lnTo>
                  <a:lnTo>
                    <a:pt x="1804146" y="1178012"/>
                  </a:lnTo>
                  <a:lnTo>
                    <a:pt x="1807642" y="1169128"/>
                  </a:lnTo>
                  <a:lnTo>
                    <a:pt x="1810820" y="1160244"/>
                  </a:lnTo>
                  <a:lnTo>
                    <a:pt x="1814633" y="1151677"/>
                  </a:lnTo>
                  <a:lnTo>
                    <a:pt x="1818765" y="1142793"/>
                  </a:lnTo>
                  <a:lnTo>
                    <a:pt x="1822896" y="1134226"/>
                  </a:lnTo>
                  <a:lnTo>
                    <a:pt x="1827346" y="1125659"/>
                  </a:lnTo>
                  <a:lnTo>
                    <a:pt x="1831795" y="1117727"/>
                  </a:lnTo>
                  <a:lnTo>
                    <a:pt x="1836562" y="1109160"/>
                  </a:lnTo>
                  <a:lnTo>
                    <a:pt x="1841329" y="1100910"/>
                  </a:lnTo>
                  <a:lnTo>
                    <a:pt x="1846732" y="1092661"/>
                  </a:lnTo>
                  <a:lnTo>
                    <a:pt x="1852135" y="1085045"/>
                  </a:lnTo>
                  <a:lnTo>
                    <a:pt x="1857856" y="1077113"/>
                  </a:lnTo>
                  <a:lnTo>
                    <a:pt x="1863894" y="1069181"/>
                  </a:lnTo>
                  <a:lnTo>
                    <a:pt x="1869615" y="1061566"/>
                  </a:lnTo>
                  <a:lnTo>
                    <a:pt x="1810184" y="989858"/>
                  </a:lnTo>
                  <a:lnTo>
                    <a:pt x="1931588" y="889593"/>
                  </a:lnTo>
                  <a:lnTo>
                    <a:pt x="1990700" y="961301"/>
                  </a:lnTo>
                  <a:lnTo>
                    <a:pt x="1999599" y="956859"/>
                  </a:lnTo>
                  <a:lnTo>
                    <a:pt x="2008180" y="952734"/>
                  </a:lnTo>
                  <a:lnTo>
                    <a:pt x="2017079" y="948609"/>
                  </a:lnTo>
                  <a:lnTo>
                    <a:pt x="2025977" y="944485"/>
                  </a:lnTo>
                  <a:lnTo>
                    <a:pt x="2034876" y="941312"/>
                  </a:lnTo>
                  <a:lnTo>
                    <a:pt x="2043775" y="937504"/>
                  </a:lnTo>
                  <a:lnTo>
                    <a:pt x="2052673" y="934649"/>
                  </a:lnTo>
                  <a:lnTo>
                    <a:pt x="2061890" y="931476"/>
                  </a:lnTo>
                  <a:lnTo>
                    <a:pt x="2071424" y="928937"/>
                  </a:lnTo>
                  <a:lnTo>
                    <a:pt x="2080641" y="926399"/>
                  </a:lnTo>
                  <a:lnTo>
                    <a:pt x="2089539" y="924178"/>
                  </a:lnTo>
                  <a:lnTo>
                    <a:pt x="2099074" y="922274"/>
                  </a:lnTo>
                  <a:lnTo>
                    <a:pt x="2108608" y="920370"/>
                  </a:lnTo>
                  <a:lnTo>
                    <a:pt x="2117825" y="918784"/>
                  </a:lnTo>
                  <a:lnTo>
                    <a:pt x="2127041" y="917515"/>
                  </a:lnTo>
                  <a:lnTo>
                    <a:pt x="2136258" y="916246"/>
                  </a:lnTo>
                  <a:lnTo>
                    <a:pt x="2144839" y="823913"/>
                  </a:lnTo>
                  <a:close/>
                  <a:moveTo>
                    <a:pt x="1509345" y="590550"/>
                  </a:moveTo>
                  <a:lnTo>
                    <a:pt x="1518239" y="590550"/>
                  </a:lnTo>
                  <a:lnTo>
                    <a:pt x="1526817" y="591817"/>
                  </a:lnTo>
                  <a:lnTo>
                    <a:pt x="1535394" y="593400"/>
                  </a:lnTo>
                  <a:lnTo>
                    <a:pt x="1543971" y="596250"/>
                  </a:lnTo>
                  <a:lnTo>
                    <a:pt x="1551912" y="599417"/>
                  </a:lnTo>
                  <a:lnTo>
                    <a:pt x="1559854" y="603534"/>
                  </a:lnTo>
                  <a:lnTo>
                    <a:pt x="1566843" y="608601"/>
                  </a:lnTo>
                  <a:lnTo>
                    <a:pt x="1570655" y="611452"/>
                  </a:lnTo>
                  <a:lnTo>
                    <a:pt x="1574149" y="614302"/>
                  </a:lnTo>
                  <a:lnTo>
                    <a:pt x="1577326" y="617469"/>
                  </a:lnTo>
                  <a:lnTo>
                    <a:pt x="1580185" y="620953"/>
                  </a:lnTo>
                  <a:lnTo>
                    <a:pt x="1583362" y="624753"/>
                  </a:lnTo>
                  <a:lnTo>
                    <a:pt x="1586221" y="628237"/>
                  </a:lnTo>
                  <a:lnTo>
                    <a:pt x="1588762" y="632037"/>
                  </a:lnTo>
                  <a:lnTo>
                    <a:pt x="1591621" y="636154"/>
                  </a:lnTo>
                  <a:lnTo>
                    <a:pt x="1593845" y="640271"/>
                  </a:lnTo>
                  <a:lnTo>
                    <a:pt x="1595433" y="644388"/>
                  </a:lnTo>
                  <a:lnTo>
                    <a:pt x="1597339" y="648505"/>
                  </a:lnTo>
                  <a:lnTo>
                    <a:pt x="1598927" y="652305"/>
                  </a:lnTo>
                  <a:lnTo>
                    <a:pt x="1601151" y="660856"/>
                  </a:lnTo>
                  <a:lnTo>
                    <a:pt x="1603057" y="669724"/>
                  </a:lnTo>
                  <a:lnTo>
                    <a:pt x="1603375" y="678274"/>
                  </a:lnTo>
                  <a:lnTo>
                    <a:pt x="1603375" y="687142"/>
                  </a:lnTo>
                  <a:lnTo>
                    <a:pt x="1602104" y="696326"/>
                  </a:lnTo>
                  <a:lnTo>
                    <a:pt x="1600516" y="704560"/>
                  </a:lnTo>
                  <a:lnTo>
                    <a:pt x="1597657" y="712794"/>
                  </a:lnTo>
                  <a:lnTo>
                    <a:pt x="1594480" y="721028"/>
                  </a:lnTo>
                  <a:lnTo>
                    <a:pt x="1590350" y="728629"/>
                  </a:lnTo>
                  <a:lnTo>
                    <a:pt x="1585268" y="736229"/>
                  </a:lnTo>
                  <a:lnTo>
                    <a:pt x="1582409" y="739396"/>
                  </a:lnTo>
                  <a:lnTo>
                    <a:pt x="1579550" y="742880"/>
                  </a:lnTo>
                  <a:lnTo>
                    <a:pt x="1576373" y="746047"/>
                  </a:lnTo>
                  <a:lnTo>
                    <a:pt x="1572879" y="749531"/>
                  </a:lnTo>
                  <a:lnTo>
                    <a:pt x="1569384" y="752381"/>
                  </a:lnTo>
                  <a:lnTo>
                    <a:pt x="1565572" y="755231"/>
                  </a:lnTo>
                  <a:lnTo>
                    <a:pt x="1297460" y="948099"/>
                  </a:lnTo>
                  <a:lnTo>
                    <a:pt x="1293012" y="951266"/>
                  </a:lnTo>
                  <a:lnTo>
                    <a:pt x="1288247" y="953799"/>
                  </a:lnTo>
                  <a:lnTo>
                    <a:pt x="1283164" y="956333"/>
                  </a:lnTo>
                  <a:lnTo>
                    <a:pt x="1278399" y="958550"/>
                  </a:lnTo>
                  <a:lnTo>
                    <a:pt x="1273634" y="960450"/>
                  </a:lnTo>
                  <a:lnTo>
                    <a:pt x="1268869" y="962033"/>
                  </a:lnTo>
                  <a:lnTo>
                    <a:pt x="1263469" y="962983"/>
                  </a:lnTo>
                  <a:lnTo>
                    <a:pt x="1258386" y="964250"/>
                  </a:lnTo>
                  <a:lnTo>
                    <a:pt x="1253304" y="964884"/>
                  </a:lnTo>
                  <a:lnTo>
                    <a:pt x="1247903" y="965200"/>
                  </a:lnTo>
                  <a:lnTo>
                    <a:pt x="1242820" y="965200"/>
                  </a:lnTo>
                  <a:lnTo>
                    <a:pt x="1237102" y="964884"/>
                  </a:lnTo>
                  <a:lnTo>
                    <a:pt x="1232020" y="964567"/>
                  </a:lnTo>
                  <a:lnTo>
                    <a:pt x="1226937" y="963617"/>
                  </a:lnTo>
                  <a:lnTo>
                    <a:pt x="1221537" y="962667"/>
                  </a:lnTo>
                  <a:lnTo>
                    <a:pt x="1216454" y="961083"/>
                  </a:lnTo>
                  <a:lnTo>
                    <a:pt x="1006475" y="894894"/>
                  </a:lnTo>
                  <a:lnTo>
                    <a:pt x="1009652" y="885393"/>
                  </a:lnTo>
                  <a:lnTo>
                    <a:pt x="1013464" y="875259"/>
                  </a:lnTo>
                  <a:lnTo>
                    <a:pt x="1017911" y="862591"/>
                  </a:lnTo>
                  <a:lnTo>
                    <a:pt x="1022676" y="847706"/>
                  </a:lnTo>
                  <a:lnTo>
                    <a:pt x="1027123" y="832188"/>
                  </a:lnTo>
                  <a:lnTo>
                    <a:pt x="1029029" y="824271"/>
                  </a:lnTo>
                  <a:lnTo>
                    <a:pt x="1030935" y="816353"/>
                  </a:lnTo>
                  <a:lnTo>
                    <a:pt x="1031888" y="808753"/>
                  </a:lnTo>
                  <a:lnTo>
                    <a:pt x="1033159" y="801469"/>
                  </a:lnTo>
                  <a:lnTo>
                    <a:pt x="1033794" y="793868"/>
                  </a:lnTo>
                  <a:lnTo>
                    <a:pt x="1033794" y="786584"/>
                  </a:lnTo>
                  <a:lnTo>
                    <a:pt x="1033794" y="778666"/>
                  </a:lnTo>
                  <a:lnTo>
                    <a:pt x="1033477" y="770749"/>
                  </a:lnTo>
                  <a:lnTo>
                    <a:pt x="1032841" y="762832"/>
                  </a:lnTo>
                  <a:lnTo>
                    <a:pt x="1031888" y="755548"/>
                  </a:lnTo>
                  <a:lnTo>
                    <a:pt x="1029665" y="740980"/>
                  </a:lnTo>
                  <a:lnTo>
                    <a:pt x="1027441" y="727995"/>
                  </a:lnTo>
                  <a:lnTo>
                    <a:pt x="1025217" y="718178"/>
                  </a:lnTo>
                  <a:lnTo>
                    <a:pt x="1022994" y="708994"/>
                  </a:lnTo>
                  <a:lnTo>
                    <a:pt x="1227572" y="773599"/>
                  </a:lnTo>
                  <a:lnTo>
                    <a:pt x="1458835" y="607651"/>
                  </a:lnTo>
                  <a:lnTo>
                    <a:pt x="1462965" y="605118"/>
                  </a:lnTo>
                  <a:lnTo>
                    <a:pt x="1467095" y="602268"/>
                  </a:lnTo>
                  <a:lnTo>
                    <a:pt x="1470589" y="600051"/>
                  </a:lnTo>
                  <a:lnTo>
                    <a:pt x="1474719" y="598467"/>
                  </a:lnTo>
                  <a:lnTo>
                    <a:pt x="1479166" y="596567"/>
                  </a:lnTo>
                  <a:lnTo>
                    <a:pt x="1483296" y="594984"/>
                  </a:lnTo>
                  <a:lnTo>
                    <a:pt x="1491873" y="592767"/>
                  </a:lnTo>
                  <a:lnTo>
                    <a:pt x="1500768" y="591183"/>
                  </a:lnTo>
                  <a:lnTo>
                    <a:pt x="1509345" y="590550"/>
                  </a:lnTo>
                  <a:close/>
                  <a:moveTo>
                    <a:pt x="690596" y="539750"/>
                  </a:moveTo>
                  <a:lnTo>
                    <a:pt x="691548" y="539750"/>
                  </a:lnTo>
                  <a:lnTo>
                    <a:pt x="693769" y="540067"/>
                  </a:lnTo>
                  <a:lnTo>
                    <a:pt x="702016" y="540702"/>
                  </a:lnTo>
                  <a:lnTo>
                    <a:pt x="727394" y="541020"/>
                  </a:lnTo>
                  <a:lnTo>
                    <a:pt x="757531" y="541655"/>
                  </a:lnTo>
                  <a:lnTo>
                    <a:pt x="770854" y="541972"/>
                  </a:lnTo>
                  <a:lnTo>
                    <a:pt x="781640" y="543242"/>
                  </a:lnTo>
                  <a:lnTo>
                    <a:pt x="781957" y="543242"/>
                  </a:lnTo>
                  <a:lnTo>
                    <a:pt x="785763" y="546734"/>
                  </a:lnTo>
                  <a:lnTo>
                    <a:pt x="789887" y="552130"/>
                  </a:lnTo>
                  <a:lnTo>
                    <a:pt x="794646" y="558479"/>
                  </a:lnTo>
                  <a:lnTo>
                    <a:pt x="799404" y="566415"/>
                  </a:lnTo>
                  <a:lnTo>
                    <a:pt x="804797" y="576573"/>
                  </a:lnTo>
                  <a:lnTo>
                    <a:pt x="809872" y="588001"/>
                  </a:lnTo>
                  <a:lnTo>
                    <a:pt x="812093" y="594668"/>
                  </a:lnTo>
                  <a:lnTo>
                    <a:pt x="814631" y="602286"/>
                  </a:lnTo>
                  <a:lnTo>
                    <a:pt x="817169" y="609905"/>
                  </a:lnTo>
                  <a:lnTo>
                    <a:pt x="820024" y="618476"/>
                  </a:lnTo>
                  <a:lnTo>
                    <a:pt x="822244" y="627364"/>
                  </a:lnTo>
                  <a:lnTo>
                    <a:pt x="824465" y="637205"/>
                  </a:lnTo>
                  <a:lnTo>
                    <a:pt x="826685" y="647681"/>
                  </a:lnTo>
                  <a:lnTo>
                    <a:pt x="828906" y="658791"/>
                  </a:lnTo>
                  <a:lnTo>
                    <a:pt x="830809" y="670537"/>
                  </a:lnTo>
                  <a:lnTo>
                    <a:pt x="832395" y="683235"/>
                  </a:lnTo>
                  <a:lnTo>
                    <a:pt x="834299" y="696567"/>
                  </a:lnTo>
                  <a:lnTo>
                    <a:pt x="835885" y="710535"/>
                  </a:lnTo>
                  <a:lnTo>
                    <a:pt x="836836" y="725454"/>
                  </a:lnTo>
                  <a:lnTo>
                    <a:pt x="838105" y="741644"/>
                  </a:lnTo>
                  <a:lnTo>
                    <a:pt x="839057" y="757834"/>
                  </a:lnTo>
                  <a:lnTo>
                    <a:pt x="840009" y="775611"/>
                  </a:lnTo>
                  <a:lnTo>
                    <a:pt x="840326" y="794022"/>
                  </a:lnTo>
                  <a:lnTo>
                    <a:pt x="840643" y="813069"/>
                  </a:lnTo>
                  <a:lnTo>
                    <a:pt x="840326" y="833703"/>
                  </a:lnTo>
                  <a:lnTo>
                    <a:pt x="840326" y="854972"/>
                  </a:lnTo>
                  <a:lnTo>
                    <a:pt x="844767" y="839735"/>
                  </a:lnTo>
                  <a:lnTo>
                    <a:pt x="849208" y="824497"/>
                  </a:lnTo>
                  <a:lnTo>
                    <a:pt x="857456" y="794975"/>
                  </a:lnTo>
                  <a:lnTo>
                    <a:pt x="864435" y="767992"/>
                  </a:lnTo>
                  <a:lnTo>
                    <a:pt x="870145" y="742914"/>
                  </a:lnTo>
                  <a:lnTo>
                    <a:pt x="878710" y="705456"/>
                  </a:lnTo>
                  <a:lnTo>
                    <a:pt x="881248" y="694028"/>
                  </a:lnTo>
                  <a:lnTo>
                    <a:pt x="882517" y="688314"/>
                  </a:lnTo>
                  <a:lnTo>
                    <a:pt x="878076" y="679425"/>
                  </a:lnTo>
                  <a:lnTo>
                    <a:pt x="874586" y="670854"/>
                  </a:lnTo>
                  <a:lnTo>
                    <a:pt x="871097" y="663236"/>
                  </a:lnTo>
                  <a:lnTo>
                    <a:pt x="868559" y="655617"/>
                  </a:lnTo>
                  <a:lnTo>
                    <a:pt x="864752" y="644506"/>
                  </a:lnTo>
                  <a:lnTo>
                    <a:pt x="863801" y="640380"/>
                  </a:lnTo>
                  <a:lnTo>
                    <a:pt x="867290" y="637205"/>
                  </a:lnTo>
                  <a:lnTo>
                    <a:pt x="876489" y="629269"/>
                  </a:lnTo>
                  <a:lnTo>
                    <a:pt x="881882" y="624507"/>
                  </a:lnTo>
                  <a:lnTo>
                    <a:pt x="888227" y="619746"/>
                  </a:lnTo>
                  <a:lnTo>
                    <a:pt x="894571" y="615619"/>
                  </a:lnTo>
                  <a:lnTo>
                    <a:pt x="900598" y="611810"/>
                  </a:lnTo>
                  <a:lnTo>
                    <a:pt x="921535" y="619746"/>
                  </a:lnTo>
                  <a:lnTo>
                    <a:pt x="939300" y="659426"/>
                  </a:lnTo>
                  <a:lnTo>
                    <a:pt x="934224" y="671172"/>
                  </a:lnTo>
                  <a:lnTo>
                    <a:pt x="928514" y="683235"/>
                  </a:lnTo>
                  <a:lnTo>
                    <a:pt x="922487" y="695932"/>
                  </a:lnTo>
                  <a:lnTo>
                    <a:pt x="923439" y="707043"/>
                  </a:lnTo>
                  <a:lnTo>
                    <a:pt x="924073" y="720693"/>
                  </a:lnTo>
                  <a:lnTo>
                    <a:pt x="924708" y="736248"/>
                  </a:lnTo>
                  <a:lnTo>
                    <a:pt x="924073" y="753390"/>
                  </a:lnTo>
                  <a:lnTo>
                    <a:pt x="923439" y="790213"/>
                  </a:lnTo>
                  <a:lnTo>
                    <a:pt x="921852" y="827354"/>
                  </a:lnTo>
                  <a:lnTo>
                    <a:pt x="920266" y="862273"/>
                  </a:lnTo>
                  <a:lnTo>
                    <a:pt x="918680" y="891161"/>
                  </a:lnTo>
                  <a:lnTo>
                    <a:pt x="916777" y="918461"/>
                  </a:lnTo>
                  <a:lnTo>
                    <a:pt x="918680" y="913382"/>
                  </a:lnTo>
                  <a:lnTo>
                    <a:pt x="923756" y="899097"/>
                  </a:lnTo>
                  <a:lnTo>
                    <a:pt x="927245" y="888621"/>
                  </a:lnTo>
                  <a:lnTo>
                    <a:pt x="931369" y="876241"/>
                  </a:lnTo>
                  <a:lnTo>
                    <a:pt x="935493" y="862273"/>
                  </a:lnTo>
                  <a:lnTo>
                    <a:pt x="939934" y="846401"/>
                  </a:lnTo>
                  <a:lnTo>
                    <a:pt x="943741" y="828307"/>
                  </a:lnTo>
                  <a:lnTo>
                    <a:pt x="947865" y="809260"/>
                  </a:lnTo>
                  <a:lnTo>
                    <a:pt x="951672" y="788626"/>
                  </a:lnTo>
                  <a:lnTo>
                    <a:pt x="955161" y="766722"/>
                  </a:lnTo>
                  <a:lnTo>
                    <a:pt x="957699" y="743866"/>
                  </a:lnTo>
                  <a:lnTo>
                    <a:pt x="958650" y="731486"/>
                  </a:lnTo>
                  <a:lnTo>
                    <a:pt x="959919" y="719106"/>
                  </a:lnTo>
                  <a:lnTo>
                    <a:pt x="960554" y="707043"/>
                  </a:lnTo>
                  <a:lnTo>
                    <a:pt x="960871" y="694345"/>
                  </a:lnTo>
                  <a:lnTo>
                    <a:pt x="961188" y="681330"/>
                  </a:lnTo>
                  <a:lnTo>
                    <a:pt x="961188" y="668315"/>
                  </a:lnTo>
                  <a:lnTo>
                    <a:pt x="969119" y="649268"/>
                  </a:lnTo>
                  <a:lnTo>
                    <a:pt x="970705" y="651173"/>
                  </a:lnTo>
                  <a:lnTo>
                    <a:pt x="973877" y="656887"/>
                  </a:lnTo>
                  <a:lnTo>
                    <a:pt x="976098" y="661331"/>
                  </a:lnTo>
                  <a:lnTo>
                    <a:pt x="978636" y="666727"/>
                  </a:lnTo>
                  <a:lnTo>
                    <a:pt x="981808" y="673076"/>
                  </a:lnTo>
                  <a:lnTo>
                    <a:pt x="984663" y="681012"/>
                  </a:lnTo>
                  <a:lnTo>
                    <a:pt x="988152" y="690218"/>
                  </a:lnTo>
                  <a:lnTo>
                    <a:pt x="991007" y="700377"/>
                  </a:lnTo>
                  <a:lnTo>
                    <a:pt x="993862" y="712122"/>
                  </a:lnTo>
                  <a:lnTo>
                    <a:pt x="997035" y="724820"/>
                  </a:lnTo>
                  <a:lnTo>
                    <a:pt x="999572" y="739422"/>
                  </a:lnTo>
                  <a:lnTo>
                    <a:pt x="1002110" y="754977"/>
                  </a:lnTo>
                  <a:lnTo>
                    <a:pt x="1004013" y="772436"/>
                  </a:lnTo>
                  <a:lnTo>
                    <a:pt x="1005600" y="790848"/>
                  </a:lnTo>
                  <a:lnTo>
                    <a:pt x="1005282" y="796244"/>
                  </a:lnTo>
                  <a:lnTo>
                    <a:pt x="1004331" y="801958"/>
                  </a:lnTo>
                  <a:lnTo>
                    <a:pt x="1003062" y="809260"/>
                  </a:lnTo>
                  <a:lnTo>
                    <a:pt x="1000841" y="817196"/>
                  </a:lnTo>
                  <a:lnTo>
                    <a:pt x="997669" y="826085"/>
                  </a:lnTo>
                  <a:lnTo>
                    <a:pt x="994497" y="836243"/>
                  </a:lnTo>
                  <a:lnTo>
                    <a:pt x="985932" y="858781"/>
                  </a:lnTo>
                  <a:lnTo>
                    <a:pt x="964043" y="914969"/>
                  </a:lnTo>
                  <a:lnTo>
                    <a:pt x="951037" y="948301"/>
                  </a:lnTo>
                  <a:lnTo>
                    <a:pt x="937079" y="985442"/>
                  </a:lnTo>
                  <a:lnTo>
                    <a:pt x="922804" y="1025757"/>
                  </a:lnTo>
                  <a:lnTo>
                    <a:pt x="915825" y="1047026"/>
                  </a:lnTo>
                  <a:lnTo>
                    <a:pt x="908212" y="1068929"/>
                  </a:lnTo>
                  <a:lnTo>
                    <a:pt x="901233" y="1091785"/>
                  </a:lnTo>
                  <a:lnTo>
                    <a:pt x="894254" y="1115594"/>
                  </a:lnTo>
                  <a:lnTo>
                    <a:pt x="886958" y="1139719"/>
                  </a:lnTo>
                  <a:lnTo>
                    <a:pt x="880296" y="1165115"/>
                  </a:lnTo>
                  <a:lnTo>
                    <a:pt x="873634" y="1190510"/>
                  </a:lnTo>
                  <a:lnTo>
                    <a:pt x="867290" y="1217493"/>
                  </a:lnTo>
                  <a:lnTo>
                    <a:pt x="861580" y="1244476"/>
                  </a:lnTo>
                  <a:lnTo>
                    <a:pt x="855553" y="1272728"/>
                  </a:lnTo>
                  <a:lnTo>
                    <a:pt x="850477" y="1301298"/>
                  </a:lnTo>
                  <a:lnTo>
                    <a:pt x="845402" y="1330821"/>
                  </a:lnTo>
                  <a:lnTo>
                    <a:pt x="840960" y="1360343"/>
                  </a:lnTo>
                  <a:lnTo>
                    <a:pt x="836836" y="1391135"/>
                  </a:lnTo>
                  <a:lnTo>
                    <a:pt x="874586" y="1434307"/>
                  </a:lnTo>
                  <a:lnTo>
                    <a:pt x="949768" y="1522239"/>
                  </a:lnTo>
                  <a:lnTo>
                    <a:pt x="990373" y="1569856"/>
                  </a:lnTo>
                  <a:lnTo>
                    <a:pt x="1026219" y="1613028"/>
                  </a:lnTo>
                  <a:lnTo>
                    <a:pt x="1041129" y="1631122"/>
                  </a:lnTo>
                  <a:lnTo>
                    <a:pt x="1053500" y="1646042"/>
                  </a:lnTo>
                  <a:lnTo>
                    <a:pt x="1062065" y="1657470"/>
                  </a:lnTo>
                  <a:lnTo>
                    <a:pt x="1066824" y="1664137"/>
                  </a:lnTo>
                  <a:lnTo>
                    <a:pt x="1071582" y="1671755"/>
                  </a:lnTo>
                  <a:lnTo>
                    <a:pt x="1077292" y="1680326"/>
                  </a:lnTo>
                  <a:lnTo>
                    <a:pt x="1080147" y="1685088"/>
                  </a:lnTo>
                  <a:lnTo>
                    <a:pt x="1083002" y="1689850"/>
                  </a:lnTo>
                  <a:lnTo>
                    <a:pt x="1085540" y="1695564"/>
                  </a:lnTo>
                  <a:lnTo>
                    <a:pt x="1088395" y="1701913"/>
                  </a:lnTo>
                  <a:lnTo>
                    <a:pt x="1090616" y="1708579"/>
                  </a:lnTo>
                  <a:lnTo>
                    <a:pt x="1091884" y="1715880"/>
                  </a:lnTo>
                  <a:lnTo>
                    <a:pt x="1093471" y="1724134"/>
                  </a:lnTo>
                  <a:lnTo>
                    <a:pt x="1093788" y="1733022"/>
                  </a:lnTo>
                  <a:lnTo>
                    <a:pt x="1093788" y="1742545"/>
                  </a:lnTo>
                  <a:lnTo>
                    <a:pt x="1092836" y="1753021"/>
                  </a:lnTo>
                  <a:lnTo>
                    <a:pt x="1090933" y="1765084"/>
                  </a:lnTo>
                  <a:lnTo>
                    <a:pt x="1087761" y="1777147"/>
                  </a:lnTo>
                  <a:lnTo>
                    <a:pt x="1086809" y="1785083"/>
                  </a:lnTo>
                  <a:lnTo>
                    <a:pt x="1084271" y="1801272"/>
                  </a:lnTo>
                  <a:lnTo>
                    <a:pt x="1076340" y="1854920"/>
                  </a:lnTo>
                  <a:lnTo>
                    <a:pt x="1054452" y="2009516"/>
                  </a:lnTo>
                  <a:lnTo>
                    <a:pt x="1023681" y="2230139"/>
                  </a:lnTo>
                  <a:lnTo>
                    <a:pt x="1022730" y="2236488"/>
                  </a:lnTo>
                  <a:lnTo>
                    <a:pt x="1021461" y="2242520"/>
                  </a:lnTo>
                  <a:lnTo>
                    <a:pt x="1019875" y="2248551"/>
                  </a:lnTo>
                  <a:lnTo>
                    <a:pt x="1018289" y="2254582"/>
                  </a:lnTo>
                  <a:lnTo>
                    <a:pt x="1015751" y="2259979"/>
                  </a:lnTo>
                  <a:lnTo>
                    <a:pt x="1013530" y="2265693"/>
                  </a:lnTo>
                  <a:lnTo>
                    <a:pt x="1011310" y="2271407"/>
                  </a:lnTo>
                  <a:lnTo>
                    <a:pt x="1008455" y="2276486"/>
                  </a:lnTo>
                  <a:lnTo>
                    <a:pt x="1005917" y="2281248"/>
                  </a:lnTo>
                  <a:lnTo>
                    <a:pt x="1002427" y="2286009"/>
                  </a:lnTo>
                  <a:lnTo>
                    <a:pt x="999255" y="2291088"/>
                  </a:lnTo>
                  <a:lnTo>
                    <a:pt x="995766" y="2295533"/>
                  </a:lnTo>
                  <a:lnTo>
                    <a:pt x="992276" y="2299659"/>
                  </a:lnTo>
                  <a:lnTo>
                    <a:pt x="988470" y="2303469"/>
                  </a:lnTo>
                  <a:lnTo>
                    <a:pt x="984346" y="2307278"/>
                  </a:lnTo>
                  <a:lnTo>
                    <a:pt x="980222" y="2311087"/>
                  </a:lnTo>
                  <a:lnTo>
                    <a:pt x="975781" y="2314262"/>
                  </a:lnTo>
                  <a:lnTo>
                    <a:pt x="971339" y="2317436"/>
                  </a:lnTo>
                  <a:lnTo>
                    <a:pt x="966581" y="2320293"/>
                  </a:lnTo>
                  <a:lnTo>
                    <a:pt x="961823" y="2322833"/>
                  </a:lnTo>
                  <a:lnTo>
                    <a:pt x="956747" y="2325372"/>
                  </a:lnTo>
                  <a:lnTo>
                    <a:pt x="951989" y="2327277"/>
                  </a:lnTo>
                  <a:lnTo>
                    <a:pt x="946913" y="2329182"/>
                  </a:lnTo>
                  <a:lnTo>
                    <a:pt x="941203" y="2331086"/>
                  </a:lnTo>
                  <a:lnTo>
                    <a:pt x="936128" y="2332674"/>
                  </a:lnTo>
                  <a:lnTo>
                    <a:pt x="930418" y="2333309"/>
                  </a:lnTo>
                  <a:lnTo>
                    <a:pt x="925025" y="2334578"/>
                  </a:lnTo>
                  <a:lnTo>
                    <a:pt x="919315" y="2334896"/>
                  </a:lnTo>
                  <a:lnTo>
                    <a:pt x="913605" y="2335213"/>
                  </a:lnTo>
                  <a:lnTo>
                    <a:pt x="907577" y="2335213"/>
                  </a:lnTo>
                  <a:lnTo>
                    <a:pt x="901550" y="2334896"/>
                  </a:lnTo>
                  <a:lnTo>
                    <a:pt x="895523" y="2333943"/>
                  </a:lnTo>
                  <a:lnTo>
                    <a:pt x="889813" y="2333309"/>
                  </a:lnTo>
                  <a:lnTo>
                    <a:pt x="883786" y="2332356"/>
                  </a:lnTo>
                  <a:lnTo>
                    <a:pt x="878076" y="2330769"/>
                  </a:lnTo>
                  <a:lnTo>
                    <a:pt x="872683" y="2328864"/>
                  </a:lnTo>
                  <a:lnTo>
                    <a:pt x="867290" y="2326642"/>
                  </a:lnTo>
                  <a:lnTo>
                    <a:pt x="862214" y="2324420"/>
                  </a:lnTo>
                  <a:lnTo>
                    <a:pt x="857456" y="2321881"/>
                  </a:lnTo>
                  <a:lnTo>
                    <a:pt x="852698" y="2319341"/>
                  </a:lnTo>
                  <a:lnTo>
                    <a:pt x="848257" y="2316167"/>
                  </a:lnTo>
                  <a:lnTo>
                    <a:pt x="843815" y="2312992"/>
                  </a:lnTo>
                  <a:lnTo>
                    <a:pt x="839692" y="2309183"/>
                  </a:lnTo>
                  <a:lnTo>
                    <a:pt x="835568" y="2305373"/>
                  </a:lnTo>
                  <a:lnTo>
                    <a:pt x="831761" y="2301882"/>
                  </a:lnTo>
                  <a:lnTo>
                    <a:pt x="827954" y="2297755"/>
                  </a:lnTo>
                  <a:lnTo>
                    <a:pt x="824782" y="2293311"/>
                  </a:lnTo>
                  <a:lnTo>
                    <a:pt x="821293" y="2288866"/>
                  </a:lnTo>
                  <a:lnTo>
                    <a:pt x="818755" y="2283787"/>
                  </a:lnTo>
                  <a:lnTo>
                    <a:pt x="815900" y="2279026"/>
                  </a:lnTo>
                  <a:lnTo>
                    <a:pt x="813362" y="2274264"/>
                  </a:lnTo>
                  <a:lnTo>
                    <a:pt x="811141" y="2269185"/>
                  </a:lnTo>
                  <a:lnTo>
                    <a:pt x="809238" y="2263471"/>
                  </a:lnTo>
                  <a:lnTo>
                    <a:pt x="807335" y="2258392"/>
                  </a:lnTo>
                  <a:lnTo>
                    <a:pt x="805749" y="2252678"/>
                  </a:lnTo>
                  <a:lnTo>
                    <a:pt x="804162" y="2246646"/>
                  </a:lnTo>
                  <a:lnTo>
                    <a:pt x="803211" y="2241250"/>
                  </a:lnTo>
                  <a:lnTo>
                    <a:pt x="802576" y="2234901"/>
                  </a:lnTo>
                  <a:lnTo>
                    <a:pt x="801942" y="2228869"/>
                  </a:lnTo>
                  <a:lnTo>
                    <a:pt x="801625" y="2222838"/>
                  </a:lnTo>
                  <a:lnTo>
                    <a:pt x="801625" y="2216807"/>
                  </a:lnTo>
                  <a:lnTo>
                    <a:pt x="801942" y="2210458"/>
                  </a:lnTo>
                  <a:lnTo>
                    <a:pt x="802576" y="2204109"/>
                  </a:lnTo>
                  <a:lnTo>
                    <a:pt x="803211" y="2197443"/>
                  </a:lnTo>
                  <a:lnTo>
                    <a:pt x="833981" y="1990152"/>
                  </a:lnTo>
                  <a:lnTo>
                    <a:pt x="855235" y="1846032"/>
                  </a:lnTo>
                  <a:lnTo>
                    <a:pt x="861897" y="1797146"/>
                  </a:lnTo>
                  <a:lnTo>
                    <a:pt x="863801" y="1783178"/>
                  </a:lnTo>
                  <a:lnTo>
                    <a:pt x="864435" y="1777147"/>
                  </a:lnTo>
                  <a:lnTo>
                    <a:pt x="861897" y="1774290"/>
                  </a:lnTo>
                  <a:lnTo>
                    <a:pt x="855553" y="1767623"/>
                  </a:lnTo>
                  <a:lnTo>
                    <a:pt x="833030" y="1744133"/>
                  </a:lnTo>
                  <a:lnTo>
                    <a:pt x="763558" y="1673343"/>
                  </a:lnTo>
                  <a:lnTo>
                    <a:pt x="687424" y="1595886"/>
                  </a:lnTo>
                  <a:lnTo>
                    <a:pt x="657288" y="1564777"/>
                  </a:lnTo>
                  <a:lnTo>
                    <a:pt x="637620" y="1543825"/>
                  </a:lnTo>
                  <a:lnTo>
                    <a:pt x="624931" y="1537159"/>
                  </a:lnTo>
                  <a:lnTo>
                    <a:pt x="612876" y="1530175"/>
                  </a:lnTo>
                  <a:lnTo>
                    <a:pt x="600822" y="1523192"/>
                  </a:lnTo>
                  <a:lnTo>
                    <a:pt x="589719" y="1516208"/>
                  </a:lnTo>
                  <a:lnTo>
                    <a:pt x="578933" y="1508907"/>
                  </a:lnTo>
                  <a:lnTo>
                    <a:pt x="569100" y="1501605"/>
                  </a:lnTo>
                  <a:lnTo>
                    <a:pt x="559266" y="1494622"/>
                  </a:lnTo>
                  <a:lnTo>
                    <a:pt x="550383" y="1487003"/>
                  </a:lnTo>
                  <a:lnTo>
                    <a:pt x="541818" y="1480019"/>
                  </a:lnTo>
                  <a:lnTo>
                    <a:pt x="533570" y="1472718"/>
                  </a:lnTo>
                  <a:lnTo>
                    <a:pt x="525957" y="1465099"/>
                  </a:lnTo>
                  <a:lnTo>
                    <a:pt x="518978" y="1458116"/>
                  </a:lnTo>
                  <a:lnTo>
                    <a:pt x="511682" y="1451132"/>
                  </a:lnTo>
                  <a:lnTo>
                    <a:pt x="505655" y="1444148"/>
                  </a:lnTo>
                  <a:lnTo>
                    <a:pt x="499945" y="1436847"/>
                  </a:lnTo>
                  <a:lnTo>
                    <a:pt x="494235" y="1430181"/>
                  </a:lnTo>
                  <a:lnTo>
                    <a:pt x="489159" y="1423514"/>
                  </a:lnTo>
                  <a:lnTo>
                    <a:pt x="484718" y="1416848"/>
                  </a:lnTo>
                  <a:lnTo>
                    <a:pt x="480277" y="1410499"/>
                  </a:lnTo>
                  <a:lnTo>
                    <a:pt x="476470" y="1404150"/>
                  </a:lnTo>
                  <a:lnTo>
                    <a:pt x="473298" y="1397801"/>
                  </a:lnTo>
                  <a:lnTo>
                    <a:pt x="469808" y="1392405"/>
                  </a:lnTo>
                  <a:lnTo>
                    <a:pt x="464733" y="1381294"/>
                  </a:lnTo>
                  <a:lnTo>
                    <a:pt x="460926" y="1371453"/>
                  </a:lnTo>
                  <a:lnTo>
                    <a:pt x="458706" y="1362565"/>
                  </a:lnTo>
                  <a:lnTo>
                    <a:pt x="457754" y="1359073"/>
                  </a:lnTo>
                  <a:lnTo>
                    <a:pt x="457119" y="1355264"/>
                  </a:lnTo>
                  <a:lnTo>
                    <a:pt x="457119" y="1352089"/>
                  </a:lnTo>
                  <a:lnTo>
                    <a:pt x="457119" y="1349550"/>
                  </a:lnTo>
                  <a:lnTo>
                    <a:pt x="456802" y="1347010"/>
                  </a:lnTo>
                  <a:lnTo>
                    <a:pt x="456168" y="1344788"/>
                  </a:lnTo>
                  <a:lnTo>
                    <a:pt x="454264" y="1342566"/>
                  </a:lnTo>
                  <a:lnTo>
                    <a:pt x="452361" y="1340344"/>
                  </a:lnTo>
                  <a:lnTo>
                    <a:pt x="449823" y="1338439"/>
                  </a:lnTo>
                  <a:lnTo>
                    <a:pt x="446968" y="1336217"/>
                  </a:lnTo>
                  <a:lnTo>
                    <a:pt x="440624" y="1332408"/>
                  </a:lnTo>
                  <a:lnTo>
                    <a:pt x="434279" y="1328598"/>
                  </a:lnTo>
                  <a:lnTo>
                    <a:pt x="431107" y="1326376"/>
                  </a:lnTo>
                  <a:lnTo>
                    <a:pt x="428887" y="1324472"/>
                  </a:lnTo>
                  <a:lnTo>
                    <a:pt x="426666" y="1322250"/>
                  </a:lnTo>
                  <a:lnTo>
                    <a:pt x="425397" y="1319393"/>
                  </a:lnTo>
                  <a:lnTo>
                    <a:pt x="424128" y="1317170"/>
                  </a:lnTo>
                  <a:lnTo>
                    <a:pt x="424128" y="1314631"/>
                  </a:lnTo>
                  <a:lnTo>
                    <a:pt x="425714" y="1302568"/>
                  </a:lnTo>
                  <a:lnTo>
                    <a:pt x="427618" y="1289553"/>
                  </a:lnTo>
                  <a:lnTo>
                    <a:pt x="429521" y="1275268"/>
                  </a:lnTo>
                  <a:lnTo>
                    <a:pt x="432059" y="1260983"/>
                  </a:lnTo>
                  <a:lnTo>
                    <a:pt x="438086" y="1229873"/>
                  </a:lnTo>
                  <a:lnTo>
                    <a:pt x="445382" y="1196542"/>
                  </a:lnTo>
                  <a:lnTo>
                    <a:pt x="453313" y="1161623"/>
                  </a:lnTo>
                  <a:lnTo>
                    <a:pt x="462195" y="1125117"/>
                  </a:lnTo>
                  <a:lnTo>
                    <a:pt x="471712" y="1087658"/>
                  </a:lnTo>
                  <a:lnTo>
                    <a:pt x="481229" y="1049883"/>
                  </a:lnTo>
                  <a:lnTo>
                    <a:pt x="501531" y="974014"/>
                  </a:lnTo>
                  <a:lnTo>
                    <a:pt x="521199" y="901001"/>
                  </a:lnTo>
                  <a:lnTo>
                    <a:pt x="538963" y="833386"/>
                  </a:lnTo>
                  <a:lnTo>
                    <a:pt x="546577" y="803228"/>
                  </a:lnTo>
                  <a:lnTo>
                    <a:pt x="553238" y="775293"/>
                  </a:lnTo>
                  <a:lnTo>
                    <a:pt x="622710" y="754659"/>
                  </a:lnTo>
                  <a:lnTo>
                    <a:pt x="591305" y="753072"/>
                  </a:lnTo>
                  <a:lnTo>
                    <a:pt x="520881" y="750215"/>
                  </a:lnTo>
                  <a:lnTo>
                    <a:pt x="482497" y="748628"/>
                  </a:lnTo>
                  <a:lnTo>
                    <a:pt x="448554" y="747358"/>
                  </a:lnTo>
                  <a:lnTo>
                    <a:pt x="423494" y="747041"/>
                  </a:lnTo>
                  <a:lnTo>
                    <a:pt x="415563" y="747358"/>
                  </a:lnTo>
                  <a:lnTo>
                    <a:pt x="411439" y="747993"/>
                  </a:lnTo>
                  <a:lnTo>
                    <a:pt x="409853" y="748628"/>
                  </a:lnTo>
                  <a:lnTo>
                    <a:pt x="406364" y="750850"/>
                  </a:lnTo>
                  <a:lnTo>
                    <a:pt x="396847" y="757516"/>
                  </a:lnTo>
                  <a:lnTo>
                    <a:pt x="382889" y="767992"/>
                  </a:lnTo>
                  <a:lnTo>
                    <a:pt x="366393" y="781007"/>
                  </a:lnTo>
                  <a:lnTo>
                    <a:pt x="325472" y="812752"/>
                  </a:lnTo>
                  <a:lnTo>
                    <a:pt x="279791" y="849258"/>
                  </a:lnTo>
                  <a:lnTo>
                    <a:pt x="195093" y="917826"/>
                  </a:lnTo>
                  <a:lnTo>
                    <a:pt x="154805" y="951158"/>
                  </a:lnTo>
                  <a:lnTo>
                    <a:pt x="154488" y="951475"/>
                  </a:lnTo>
                  <a:lnTo>
                    <a:pt x="150681" y="954332"/>
                  </a:lnTo>
                  <a:lnTo>
                    <a:pt x="146875" y="957506"/>
                  </a:lnTo>
                  <a:lnTo>
                    <a:pt x="143068" y="960046"/>
                  </a:lnTo>
                  <a:lnTo>
                    <a:pt x="139261" y="962586"/>
                  </a:lnTo>
                  <a:lnTo>
                    <a:pt x="135454" y="964808"/>
                  </a:lnTo>
                  <a:lnTo>
                    <a:pt x="131013" y="966712"/>
                  </a:lnTo>
                  <a:lnTo>
                    <a:pt x="126889" y="968617"/>
                  </a:lnTo>
                  <a:lnTo>
                    <a:pt x="122766" y="969887"/>
                  </a:lnTo>
                  <a:lnTo>
                    <a:pt x="113883" y="972426"/>
                  </a:lnTo>
                  <a:lnTo>
                    <a:pt x="105318" y="974014"/>
                  </a:lnTo>
                  <a:lnTo>
                    <a:pt x="96436" y="975283"/>
                  </a:lnTo>
                  <a:lnTo>
                    <a:pt x="87554" y="974966"/>
                  </a:lnTo>
                  <a:lnTo>
                    <a:pt x="78671" y="974014"/>
                  </a:lnTo>
                  <a:lnTo>
                    <a:pt x="70106" y="972109"/>
                  </a:lnTo>
                  <a:lnTo>
                    <a:pt x="61541" y="969569"/>
                  </a:lnTo>
                  <a:lnTo>
                    <a:pt x="52976" y="966395"/>
                  </a:lnTo>
                  <a:lnTo>
                    <a:pt x="48852" y="964490"/>
                  </a:lnTo>
                  <a:lnTo>
                    <a:pt x="45363" y="962268"/>
                  </a:lnTo>
                  <a:lnTo>
                    <a:pt x="41239" y="959729"/>
                  </a:lnTo>
                  <a:lnTo>
                    <a:pt x="37432" y="956872"/>
                  </a:lnTo>
                  <a:lnTo>
                    <a:pt x="33626" y="954015"/>
                  </a:lnTo>
                  <a:lnTo>
                    <a:pt x="30453" y="951158"/>
                  </a:lnTo>
                  <a:lnTo>
                    <a:pt x="26647" y="947666"/>
                  </a:lnTo>
                  <a:lnTo>
                    <a:pt x="23792" y="944491"/>
                  </a:lnTo>
                  <a:lnTo>
                    <a:pt x="20302" y="940682"/>
                  </a:lnTo>
                  <a:lnTo>
                    <a:pt x="17764" y="936873"/>
                  </a:lnTo>
                  <a:lnTo>
                    <a:pt x="14909" y="933063"/>
                  </a:lnTo>
                  <a:lnTo>
                    <a:pt x="12689" y="929254"/>
                  </a:lnTo>
                  <a:lnTo>
                    <a:pt x="10468" y="925127"/>
                  </a:lnTo>
                  <a:lnTo>
                    <a:pt x="8248" y="921000"/>
                  </a:lnTo>
                  <a:lnTo>
                    <a:pt x="6662" y="916874"/>
                  </a:lnTo>
                  <a:lnTo>
                    <a:pt x="4758" y="912429"/>
                  </a:lnTo>
                  <a:lnTo>
                    <a:pt x="2538" y="903858"/>
                  </a:lnTo>
                  <a:lnTo>
                    <a:pt x="634" y="894970"/>
                  </a:lnTo>
                  <a:lnTo>
                    <a:pt x="0" y="886399"/>
                  </a:lnTo>
                  <a:lnTo>
                    <a:pt x="0" y="877511"/>
                  </a:lnTo>
                  <a:lnTo>
                    <a:pt x="952" y="868622"/>
                  </a:lnTo>
                  <a:lnTo>
                    <a:pt x="2538" y="859734"/>
                  </a:lnTo>
                  <a:lnTo>
                    <a:pt x="5075" y="851163"/>
                  </a:lnTo>
                  <a:lnTo>
                    <a:pt x="8882" y="842909"/>
                  </a:lnTo>
                  <a:lnTo>
                    <a:pt x="10785" y="838782"/>
                  </a:lnTo>
                  <a:lnTo>
                    <a:pt x="13006" y="834656"/>
                  </a:lnTo>
                  <a:lnTo>
                    <a:pt x="15544" y="831164"/>
                  </a:lnTo>
                  <a:lnTo>
                    <a:pt x="18082" y="827354"/>
                  </a:lnTo>
                  <a:lnTo>
                    <a:pt x="20937" y="823545"/>
                  </a:lnTo>
                  <a:lnTo>
                    <a:pt x="24109" y="820053"/>
                  </a:lnTo>
                  <a:lnTo>
                    <a:pt x="27281" y="816561"/>
                  </a:lnTo>
                  <a:lnTo>
                    <a:pt x="30771" y="813069"/>
                  </a:lnTo>
                  <a:lnTo>
                    <a:pt x="80575" y="775611"/>
                  </a:lnTo>
                  <a:lnTo>
                    <a:pt x="189700" y="694028"/>
                  </a:lnTo>
                  <a:lnTo>
                    <a:pt x="248386" y="650220"/>
                  </a:lnTo>
                  <a:lnTo>
                    <a:pt x="300094" y="612127"/>
                  </a:lnTo>
                  <a:lnTo>
                    <a:pt x="321348" y="596572"/>
                  </a:lnTo>
                  <a:lnTo>
                    <a:pt x="337843" y="585144"/>
                  </a:lnTo>
                  <a:lnTo>
                    <a:pt x="349263" y="577208"/>
                  </a:lnTo>
                  <a:lnTo>
                    <a:pt x="352436" y="574986"/>
                  </a:lnTo>
                  <a:lnTo>
                    <a:pt x="354022" y="574351"/>
                  </a:lnTo>
                  <a:lnTo>
                    <a:pt x="460926" y="562606"/>
                  </a:lnTo>
                  <a:lnTo>
                    <a:pt x="554190" y="552448"/>
                  </a:lnTo>
                  <a:lnTo>
                    <a:pt x="595112" y="548003"/>
                  </a:lnTo>
                  <a:lnTo>
                    <a:pt x="631275" y="544512"/>
                  </a:lnTo>
                  <a:lnTo>
                    <a:pt x="663315" y="541655"/>
                  </a:lnTo>
                  <a:lnTo>
                    <a:pt x="690596" y="539750"/>
                  </a:lnTo>
                  <a:close/>
                  <a:moveTo>
                    <a:pt x="912333" y="0"/>
                  </a:moveTo>
                  <a:lnTo>
                    <a:pt x="923772" y="0"/>
                  </a:lnTo>
                  <a:lnTo>
                    <a:pt x="935529" y="0"/>
                  </a:lnTo>
                  <a:lnTo>
                    <a:pt x="943791" y="636"/>
                  </a:lnTo>
                  <a:lnTo>
                    <a:pt x="952052" y="1908"/>
                  </a:lnTo>
                  <a:lnTo>
                    <a:pt x="960632" y="3817"/>
                  </a:lnTo>
                  <a:lnTo>
                    <a:pt x="969211" y="5407"/>
                  </a:lnTo>
                  <a:lnTo>
                    <a:pt x="977473" y="8270"/>
                  </a:lnTo>
                  <a:lnTo>
                    <a:pt x="986052" y="11451"/>
                  </a:lnTo>
                  <a:lnTo>
                    <a:pt x="993996" y="14949"/>
                  </a:lnTo>
                  <a:lnTo>
                    <a:pt x="1001940" y="19084"/>
                  </a:lnTo>
                  <a:lnTo>
                    <a:pt x="1010202" y="22901"/>
                  </a:lnTo>
                  <a:lnTo>
                    <a:pt x="1017828" y="27990"/>
                  </a:lnTo>
                  <a:lnTo>
                    <a:pt x="1025454" y="33080"/>
                  </a:lnTo>
                  <a:lnTo>
                    <a:pt x="1032762" y="39123"/>
                  </a:lnTo>
                  <a:lnTo>
                    <a:pt x="1039753" y="44848"/>
                  </a:lnTo>
                  <a:lnTo>
                    <a:pt x="1047061" y="51210"/>
                  </a:lnTo>
                  <a:lnTo>
                    <a:pt x="1053734" y="57889"/>
                  </a:lnTo>
                  <a:lnTo>
                    <a:pt x="1060407" y="65523"/>
                  </a:lnTo>
                  <a:lnTo>
                    <a:pt x="1066127" y="72839"/>
                  </a:lnTo>
                  <a:lnTo>
                    <a:pt x="1072164" y="80791"/>
                  </a:lnTo>
                  <a:lnTo>
                    <a:pt x="1077884" y="89061"/>
                  </a:lnTo>
                  <a:lnTo>
                    <a:pt x="1082968" y="97331"/>
                  </a:lnTo>
                  <a:lnTo>
                    <a:pt x="1087734" y="106555"/>
                  </a:lnTo>
                  <a:lnTo>
                    <a:pt x="1092183" y="115779"/>
                  </a:lnTo>
                  <a:lnTo>
                    <a:pt x="1096313" y="125003"/>
                  </a:lnTo>
                  <a:lnTo>
                    <a:pt x="1100127" y="134546"/>
                  </a:lnTo>
                  <a:lnTo>
                    <a:pt x="1103304" y="145042"/>
                  </a:lnTo>
                  <a:lnTo>
                    <a:pt x="1106164" y="155220"/>
                  </a:lnTo>
                  <a:lnTo>
                    <a:pt x="1108706" y="166035"/>
                  </a:lnTo>
                  <a:lnTo>
                    <a:pt x="1110612" y="176849"/>
                  </a:lnTo>
                  <a:lnTo>
                    <a:pt x="1111566" y="187982"/>
                  </a:lnTo>
                  <a:lnTo>
                    <a:pt x="1112519" y="199433"/>
                  </a:lnTo>
                  <a:lnTo>
                    <a:pt x="1112837" y="210883"/>
                  </a:lnTo>
                  <a:lnTo>
                    <a:pt x="1112519" y="222970"/>
                  </a:lnTo>
                  <a:lnTo>
                    <a:pt x="1110930" y="247144"/>
                  </a:lnTo>
                  <a:lnTo>
                    <a:pt x="1109024" y="271636"/>
                  </a:lnTo>
                  <a:lnTo>
                    <a:pt x="1106164" y="296764"/>
                  </a:lnTo>
                  <a:lnTo>
                    <a:pt x="1104575" y="308851"/>
                  </a:lnTo>
                  <a:lnTo>
                    <a:pt x="1102351" y="321574"/>
                  </a:lnTo>
                  <a:lnTo>
                    <a:pt x="1100444" y="333978"/>
                  </a:lnTo>
                  <a:lnTo>
                    <a:pt x="1097902" y="345747"/>
                  </a:lnTo>
                  <a:lnTo>
                    <a:pt x="1095360" y="358152"/>
                  </a:lnTo>
                  <a:lnTo>
                    <a:pt x="1092183" y="369921"/>
                  </a:lnTo>
                  <a:lnTo>
                    <a:pt x="1089323" y="381372"/>
                  </a:lnTo>
                  <a:lnTo>
                    <a:pt x="1085510" y="393140"/>
                  </a:lnTo>
                  <a:lnTo>
                    <a:pt x="1082014" y="404273"/>
                  </a:lnTo>
                  <a:lnTo>
                    <a:pt x="1077884" y="415406"/>
                  </a:lnTo>
                  <a:lnTo>
                    <a:pt x="1073753" y="425902"/>
                  </a:lnTo>
                  <a:lnTo>
                    <a:pt x="1068986" y="436080"/>
                  </a:lnTo>
                  <a:lnTo>
                    <a:pt x="1063585" y="445941"/>
                  </a:lnTo>
                  <a:lnTo>
                    <a:pt x="1058501" y="455483"/>
                  </a:lnTo>
                  <a:lnTo>
                    <a:pt x="1052463" y="464389"/>
                  </a:lnTo>
                  <a:lnTo>
                    <a:pt x="1046108" y="472977"/>
                  </a:lnTo>
                  <a:lnTo>
                    <a:pt x="1039753" y="481247"/>
                  </a:lnTo>
                  <a:lnTo>
                    <a:pt x="1032762" y="488563"/>
                  </a:lnTo>
                  <a:lnTo>
                    <a:pt x="1025454" y="495242"/>
                  </a:lnTo>
                  <a:lnTo>
                    <a:pt x="1017510" y="501922"/>
                  </a:lnTo>
                  <a:lnTo>
                    <a:pt x="1009248" y="507647"/>
                  </a:lnTo>
                  <a:lnTo>
                    <a:pt x="1000351" y="512736"/>
                  </a:lnTo>
                  <a:lnTo>
                    <a:pt x="991454" y="516871"/>
                  </a:lnTo>
                  <a:lnTo>
                    <a:pt x="981921" y="520688"/>
                  </a:lnTo>
                  <a:lnTo>
                    <a:pt x="971435" y="523551"/>
                  </a:lnTo>
                  <a:lnTo>
                    <a:pt x="960949" y="525778"/>
                  </a:lnTo>
                  <a:lnTo>
                    <a:pt x="953005" y="526732"/>
                  </a:lnTo>
                  <a:lnTo>
                    <a:pt x="944426" y="527050"/>
                  </a:lnTo>
                  <a:lnTo>
                    <a:pt x="935847" y="526414"/>
                  </a:lnTo>
                  <a:lnTo>
                    <a:pt x="926314" y="525141"/>
                  </a:lnTo>
                  <a:lnTo>
                    <a:pt x="917099" y="523233"/>
                  </a:lnTo>
                  <a:lnTo>
                    <a:pt x="907884" y="520688"/>
                  </a:lnTo>
                  <a:lnTo>
                    <a:pt x="898669" y="517190"/>
                  </a:lnTo>
                  <a:lnTo>
                    <a:pt x="888819" y="513373"/>
                  </a:lnTo>
                  <a:lnTo>
                    <a:pt x="879286" y="508283"/>
                  </a:lnTo>
                  <a:lnTo>
                    <a:pt x="869118" y="503194"/>
                  </a:lnTo>
                  <a:lnTo>
                    <a:pt x="859585" y="496833"/>
                  </a:lnTo>
                  <a:lnTo>
                    <a:pt x="849735" y="490153"/>
                  </a:lnTo>
                  <a:lnTo>
                    <a:pt x="840202" y="482837"/>
                  </a:lnTo>
                  <a:lnTo>
                    <a:pt x="830987" y="474886"/>
                  </a:lnTo>
                  <a:lnTo>
                    <a:pt x="821454" y="465979"/>
                  </a:lnTo>
                  <a:lnTo>
                    <a:pt x="812239" y="456755"/>
                  </a:lnTo>
                  <a:lnTo>
                    <a:pt x="803342" y="446577"/>
                  </a:lnTo>
                  <a:lnTo>
                    <a:pt x="794445" y="435762"/>
                  </a:lnTo>
                  <a:lnTo>
                    <a:pt x="786183" y="424630"/>
                  </a:lnTo>
                  <a:lnTo>
                    <a:pt x="778240" y="412225"/>
                  </a:lnTo>
                  <a:lnTo>
                    <a:pt x="770296" y="400138"/>
                  </a:lnTo>
                  <a:lnTo>
                    <a:pt x="762987" y="386779"/>
                  </a:lnTo>
                  <a:lnTo>
                    <a:pt x="756314" y="372784"/>
                  </a:lnTo>
                  <a:lnTo>
                    <a:pt x="749324" y="358470"/>
                  </a:lnTo>
                  <a:lnTo>
                    <a:pt x="743604" y="343203"/>
                  </a:lnTo>
                  <a:lnTo>
                    <a:pt x="738202" y="327617"/>
                  </a:lnTo>
                  <a:lnTo>
                    <a:pt x="733436" y="311077"/>
                  </a:lnTo>
                  <a:lnTo>
                    <a:pt x="728987" y="294219"/>
                  </a:lnTo>
                  <a:lnTo>
                    <a:pt x="725810" y="276725"/>
                  </a:lnTo>
                  <a:lnTo>
                    <a:pt x="722632" y="258595"/>
                  </a:lnTo>
                  <a:lnTo>
                    <a:pt x="720408" y="240146"/>
                  </a:lnTo>
                  <a:lnTo>
                    <a:pt x="719137" y="221062"/>
                  </a:lnTo>
                  <a:lnTo>
                    <a:pt x="719772" y="209293"/>
                  </a:lnTo>
                  <a:lnTo>
                    <a:pt x="721361" y="197206"/>
                  </a:lnTo>
                  <a:lnTo>
                    <a:pt x="722632" y="185756"/>
                  </a:lnTo>
                  <a:lnTo>
                    <a:pt x="724856" y="174623"/>
                  </a:lnTo>
                  <a:lnTo>
                    <a:pt x="727399" y="163490"/>
                  </a:lnTo>
                  <a:lnTo>
                    <a:pt x="730576" y="152676"/>
                  </a:lnTo>
                  <a:lnTo>
                    <a:pt x="734389" y="142179"/>
                  </a:lnTo>
                  <a:lnTo>
                    <a:pt x="737884" y="131683"/>
                  </a:lnTo>
                  <a:lnTo>
                    <a:pt x="742333" y="121823"/>
                  </a:lnTo>
                  <a:lnTo>
                    <a:pt x="746782" y="111962"/>
                  </a:lnTo>
                  <a:lnTo>
                    <a:pt x="752184" y="102420"/>
                  </a:lnTo>
                  <a:lnTo>
                    <a:pt x="757268" y="93514"/>
                  </a:lnTo>
                  <a:lnTo>
                    <a:pt x="763305" y="84290"/>
                  </a:lnTo>
                  <a:lnTo>
                    <a:pt x="769660" y="76338"/>
                  </a:lnTo>
                  <a:lnTo>
                    <a:pt x="776015" y="68068"/>
                  </a:lnTo>
                  <a:lnTo>
                    <a:pt x="783006" y="60116"/>
                  </a:lnTo>
                  <a:lnTo>
                    <a:pt x="790314" y="53118"/>
                  </a:lnTo>
                  <a:lnTo>
                    <a:pt x="797940" y="46121"/>
                  </a:lnTo>
                  <a:lnTo>
                    <a:pt x="805567" y="39759"/>
                  </a:lnTo>
                  <a:lnTo>
                    <a:pt x="813828" y="33398"/>
                  </a:lnTo>
                  <a:lnTo>
                    <a:pt x="822725" y="27990"/>
                  </a:lnTo>
                  <a:lnTo>
                    <a:pt x="831305" y="22901"/>
                  </a:lnTo>
                  <a:lnTo>
                    <a:pt x="840520" y="18130"/>
                  </a:lnTo>
                  <a:lnTo>
                    <a:pt x="849735" y="13995"/>
                  </a:lnTo>
                  <a:lnTo>
                    <a:pt x="859903" y="10496"/>
                  </a:lnTo>
                  <a:lnTo>
                    <a:pt x="870071" y="7316"/>
                  </a:lnTo>
                  <a:lnTo>
                    <a:pt x="879922" y="4771"/>
                  </a:lnTo>
                  <a:lnTo>
                    <a:pt x="890725" y="2544"/>
                  </a:lnTo>
                  <a:lnTo>
                    <a:pt x="901529" y="954"/>
                  </a:lnTo>
                  <a:lnTo>
                    <a:pt x="912333"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101" name="矩形 97"/>
            <p:cNvSpPr>
              <a:spLocks noChangeArrowheads="1"/>
            </p:cNvSpPr>
            <p:nvPr/>
          </p:nvSpPr>
          <p:spPr bwMode="auto">
            <a:xfrm>
              <a:off x="161890" y="1076521"/>
              <a:ext cx="2174410" cy="83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2" name="组合 18"/>
          <p:cNvGrpSpPr>
            <a:grpSpLocks/>
          </p:cNvGrpSpPr>
          <p:nvPr/>
        </p:nvGrpSpPr>
        <p:grpSpPr bwMode="auto">
          <a:xfrm>
            <a:off x="3712630" y="2100263"/>
            <a:ext cx="2174875" cy="1898081"/>
            <a:chOff x="199449" y="0"/>
            <a:chExt cx="2174410" cy="1897613"/>
          </a:xfrm>
        </p:grpSpPr>
        <p:sp>
          <p:nvSpPr>
            <p:cNvPr id="103" name="KSO_Shape"/>
            <p:cNvSpPr>
              <a:spLocks noChangeArrowheads="1"/>
            </p:cNvSpPr>
            <p:nvPr/>
          </p:nvSpPr>
          <p:spPr bwMode="auto">
            <a:xfrm>
              <a:off x="617305" y="0"/>
              <a:ext cx="939800" cy="931966"/>
            </a:xfrm>
            <a:custGeom>
              <a:avLst/>
              <a:gdLst>
                <a:gd name="T0" fmla="*/ 180352 w 2268537"/>
                <a:gd name="T1" fmla="*/ 638032 h 2247901"/>
                <a:gd name="T2" fmla="*/ 205258 w 2268537"/>
                <a:gd name="T3" fmla="*/ 677887 h 2247901"/>
                <a:gd name="T4" fmla="*/ 248396 w 2268537"/>
                <a:gd name="T5" fmla="*/ 659181 h 2247901"/>
                <a:gd name="T6" fmla="*/ 235990 w 2268537"/>
                <a:gd name="T7" fmla="*/ 613686 h 2247901"/>
                <a:gd name="T8" fmla="*/ 650196 w 2268537"/>
                <a:gd name="T9" fmla="*/ 610972 h 2247901"/>
                <a:gd name="T10" fmla="*/ 675943 w 2268537"/>
                <a:gd name="T11" fmla="*/ 663026 h 2247901"/>
                <a:gd name="T12" fmla="*/ 484628 w 2268537"/>
                <a:gd name="T13" fmla="*/ 696443 h 2247901"/>
                <a:gd name="T14" fmla="*/ 918940 w 2268537"/>
                <a:gd name="T15" fmla="*/ 671686 h 2247901"/>
                <a:gd name="T16" fmla="*/ 938484 w 2268537"/>
                <a:gd name="T17" fmla="*/ 721105 h 2247901"/>
                <a:gd name="T18" fmla="*/ 579440 w 2268537"/>
                <a:gd name="T19" fmla="*/ 845358 h 2247901"/>
                <a:gd name="T20" fmla="*/ 0 w 2268537"/>
                <a:gd name="T21" fmla="*/ 581162 h 2247901"/>
                <a:gd name="T22" fmla="*/ 746875 w 2268537"/>
                <a:gd name="T23" fmla="*/ 520126 h 2247901"/>
                <a:gd name="T24" fmla="*/ 785754 w 2268537"/>
                <a:gd name="T25" fmla="*/ 558343 h 2247901"/>
                <a:gd name="T26" fmla="*/ 746219 w 2268537"/>
                <a:gd name="T27" fmla="*/ 557025 h 2247901"/>
                <a:gd name="T28" fmla="*/ 808895 w 2268537"/>
                <a:gd name="T29" fmla="*/ 569356 h 2247901"/>
                <a:gd name="T30" fmla="*/ 811611 w 2268537"/>
                <a:gd name="T31" fmla="*/ 532739 h 2247901"/>
                <a:gd name="T32" fmla="*/ 780320 w 2268537"/>
                <a:gd name="T33" fmla="*/ 502053 h 2247901"/>
                <a:gd name="T34" fmla="*/ 797371 w 2268537"/>
                <a:gd name="T35" fmla="*/ 490757 h 2247901"/>
                <a:gd name="T36" fmla="*/ 856112 w 2268537"/>
                <a:gd name="T37" fmla="*/ 497252 h 2247901"/>
                <a:gd name="T38" fmla="*/ 827819 w 2268537"/>
                <a:gd name="T39" fmla="*/ 601926 h 2247901"/>
                <a:gd name="T40" fmla="*/ 720549 w 2268537"/>
                <a:gd name="T41" fmla="*/ 588841 h 2247901"/>
                <a:gd name="T42" fmla="*/ 718020 w 2268537"/>
                <a:gd name="T43" fmla="*/ 480403 h 2247901"/>
                <a:gd name="T44" fmla="*/ 511159 w 2268537"/>
                <a:gd name="T45" fmla="*/ 323536 h 2247901"/>
                <a:gd name="T46" fmla="*/ 500641 w 2268537"/>
                <a:gd name="T47" fmla="*/ 368010 h 2247901"/>
                <a:gd name="T48" fmla="*/ 553891 w 2268537"/>
                <a:gd name="T49" fmla="*/ 417842 h 2247901"/>
                <a:gd name="T50" fmla="*/ 537643 w 2268537"/>
                <a:gd name="T51" fmla="*/ 398003 h 2247901"/>
                <a:gd name="T52" fmla="*/ 537643 w 2268537"/>
                <a:gd name="T53" fmla="*/ 442759 h 2247901"/>
                <a:gd name="T54" fmla="*/ 599815 w 2268537"/>
                <a:gd name="T55" fmla="*/ 416902 h 2247901"/>
                <a:gd name="T56" fmla="*/ 549664 w 2268537"/>
                <a:gd name="T57" fmla="*/ 359265 h 2247901"/>
                <a:gd name="T58" fmla="*/ 546941 w 2268537"/>
                <a:gd name="T59" fmla="*/ 336042 h 2247901"/>
                <a:gd name="T60" fmla="*/ 591269 w 2268537"/>
                <a:gd name="T61" fmla="*/ 331246 h 2247901"/>
                <a:gd name="T62" fmla="*/ 575022 w 2268537"/>
                <a:gd name="T63" fmla="*/ 263737 h 2247901"/>
                <a:gd name="T64" fmla="*/ 644237 w 2268537"/>
                <a:gd name="T65" fmla="*/ 309057 h 2247901"/>
                <a:gd name="T66" fmla="*/ 667810 w 2268537"/>
                <a:gd name="T67" fmla="*/ 390387 h 2247901"/>
                <a:gd name="T68" fmla="*/ 632873 w 2268537"/>
                <a:gd name="T69" fmla="*/ 466265 h 2247901"/>
                <a:gd name="T70" fmla="*/ 557084 w 2268537"/>
                <a:gd name="T71" fmla="*/ 501242 h 2247901"/>
                <a:gd name="T72" fmla="*/ 475754 w 2268537"/>
                <a:gd name="T73" fmla="*/ 477547 h 2247901"/>
                <a:gd name="T74" fmla="*/ 430580 w 2268537"/>
                <a:gd name="T75" fmla="*/ 408346 h 2247901"/>
                <a:gd name="T76" fmla="*/ 442038 w 2268537"/>
                <a:gd name="T77" fmla="*/ 323724 h 2247901"/>
                <a:gd name="T78" fmla="*/ 503646 w 2268537"/>
                <a:gd name="T79" fmla="*/ 269003 h 2247901"/>
                <a:gd name="T80" fmla="*/ 751844 w 2268537"/>
                <a:gd name="T81" fmla="*/ 203597 h 2247901"/>
                <a:gd name="T82" fmla="*/ 782386 w 2268537"/>
                <a:gd name="T83" fmla="*/ 239278 h 2247901"/>
                <a:gd name="T84" fmla="*/ 775693 w 2268537"/>
                <a:gd name="T85" fmla="*/ 239560 h 2247901"/>
                <a:gd name="T86" fmla="*/ 790399 w 2268537"/>
                <a:gd name="T87" fmla="*/ 265570 h 2247901"/>
                <a:gd name="T88" fmla="*/ 804821 w 2268537"/>
                <a:gd name="T89" fmla="*/ 227353 h 2247901"/>
                <a:gd name="T90" fmla="*/ 783989 w 2268537"/>
                <a:gd name="T91" fmla="*/ 204442 h 2247901"/>
                <a:gd name="T92" fmla="*/ 785214 w 2268537"/>
                <a:gd name="T93" fmla="*/ 159370 h 2247901"/>
                <a:gd name="T94" fmla="*/ 852048 w 2268537"/>
                <a:gd name="T95" fmla="*/ 222470 h 2247901"/>
                <a:gd name="T96" fmla="*/ 799260 w 2268537"/>
                <a:gd name="T97" fmla="*/ 297871 h 2247901"/>
                <a:gd name="T98" fmla="*/ 716495 w 2268537"/>
                <a:gd name="T99" fmla="*/ 257025 h 2247901"/>
                <a:gd name="T100" fmla="*/ 744963 w 2268537"/>
                <a:gd name="T101" fmla="*/ 169418 h 2247901"/>
                <a:gd name="T102" fmla="*/ 595910 w 2268537"/>
                <a:gd name="T103" fmla="*/ 46037 h 2247901"/>
                <a:gd name="T104" fmla="*/ 626704 w 2268537"/>
                <a:gd name="T105" fmla="*/ 82867 h 2247901"/>
                <a:gd name="T106" fmla="*/ 599947 w 2268537"/>
                <a:gd name="T107" fmla="*/ 87471 h 2247901"/>
                <a:gd name="T108" fmla="*/ 651488 w 2268537"/>
                <a:gd name="T109" fmla="*/ 79673 h 2247901"/>
                <a:gd name="T110" fmla="*/ 618723 w 2268537"/>
                <a:gd name="T111" fmla="*/ 44722 h 2247901"/>
                <a:gd name="T112" fmla="*/ 645480 w 2268537"/>
                <a:gd name="T113" fmla="*/ 35702 h 2247901"/>
                <a:gd name="T114" fmla="*/ 670359 w 2268537"/>
                <a:gd name="T115" fmla="*/ 20576 h 2247901"/>
                <a:gd name="T116" fmla="*/ 672330 w 2268537"/>
                <a:gd name="T117" fmla="*/ 102879 h 2247901"/>
                <a:gd name="T118" fmla="*/ 591310 w 2268537"/>
                <a:gd name="T119" fmla="*/ 116597 h 2247901"/>
                <a:gd name="T120" fmla="*/ 565962 w 2268537"/>
                <a:gd name="T121" fmla="*/ 38427 h 2247901"/>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w 2268537"/>
                <a:gd name="T184" fmla="*/ 0 h 2247901"/>
                <a:gd name="T185" fmla="*/ 2268537 w 2268537"/>
                <a:gd name="T186" fmla="*/ 2247901 h 2247901"/>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T183" t="T184" r="T185" b="T186"/>
              <a:pathLst>
                <a:path w="2268537" h="2247901">
                  <a:moveTo>
                    <a:pt x="516787" y="1465473"/>
                  </a:moveTo>
                  <a:lnTo>
                    <a:pt x="512476" y="1465700"/>
                  </a:lnTo>
                  <a:lnTo>
                    <a:pt x="507939" y="1466607"/>
                  </a:lnTo>
                  <a:lnTo>
                    <a:pt x="503629" y="1467060"/>
                  </a:lnTo>
                  <a:lnTo>
                    <a:pt x="499545" y="1468194"/>
                  </a:lnTo>
                  <a:lnTo>
                    <a:pt x="495462" y="1469327"/>
                  </a:lnTo>
                  <a:lnTo>
                    <a:pt x="491151" y="1470688"/>
                  </a:lnTo>
                  <a:lnTo>
                    <a:pt x="487295" y="1472275"/>
                  </a:lnTo>
                  <a:lnTo>
                    <a:pt x="483438" y="1474089"/>
                  </a:lnTo>
                  <a:lnTo>
                    <a:pt x="479582" y="1475902"/>
                  </a:lnTo>
                  <a:lnTo>
                    <a:pt x="475952" y="1477943"/>
                  </a:lnTo>
                  <a:lnTo>
                    <a:pt x="472776" y="1480210"/>
                  </a:lnTo>
                  <a:lnTo>
                    <a:pt x="469146" y="1482704"/>
                  </a:lnTo>
                  <a:lnTo>
                    <a:pt x="465970" y="1485425"/>
                  </a:lnTo>
                  <a:lnTo>
                    <a:pt x="462794" y="1487919"/>
                  </a:lnTo>
                  <a:lnTo>
                    <a:pt x="459845" y="1490866"/>
                  </a:lnTo>
                  <a:lnTo>
                    <a:pt x="456896" y="1493814"/>
                  </a:lnTo>
                  <a:lnTo>
                    <a:pt x="454173" y="1496988"/>
                  </a:lnTo>
                  <a:lnTo>
                    <a:pt x="451451" y="1500389"/>
                  </a:lnTo>
                  <a:lnTo>
                    <a:pt x="449182" y="1503563"/>
                  </a:lnTo>
                  <a:lnTo>
                    <a:pt x="446914" y="1507190"/>
                  </a:lnTo>
                  <a:lnTo>
                    <a:pt x="444872" y="1510818"/>
                  </a:lnTo>
                  <a:lnTo>
                    <a:pt x="442830" y="1514446"/>
                  </a:lnTo>
                  <a:lnTo>
                    <a:pt x="441242" y="1518300"/>
                  </a:lnTo>
                  <a:lnTo>
                    <a:pt x="439654" y="1522381"/>
                  </a:lnTo>
                  <a:lnTo>
                    <a:pt x="438066" y="1526462"/>
                  </a:lnTo>
                  <a:lnTo>
                    <a:pt x="437159" y="1530543"/>
                  </a:lnTo>
                  <a:lnTo>
                    <a:pt x="436025" y="1534851"/>
                  </a:lnTo>
                  <a:lnTo>
                    <a:pt x="435344" y="1538932"/>
                  </a:lnTo>
                  <a:lnTo>
                    <a:pt x="434663" y="1543466"/>
                  </a:lnTo>
                  <a:lnTo>
                    <a:pt x="434437" y="1547774"/>
                  </a:lnTo>
                  <a:lnTo>
                    <a:pt x="434210" y="1552309"/>
                  </a:lnTo>
                  <a:lnTo>
                    <a:pt x="434437" y="1556843"/>
                  </a:lnTo>
                  <a:lnTo>
                    <a:pt x="434663" y="1561151"/>
                  </a:lnTo>
                  <a:lnTo>
                    <a:pt x="435344" y="1565459"/>
                  </a:lnTo>
                  <a:lnTo>
                    <a:pt x="436025" y="1569767"/>
                  </a:lnTo>
                  <a:lnTo>
                    <a:pt x="437159" y="1574074"/>
                  </a:lnTo>
                  <a:lnTo>
                    <a:pt x="438066" y="1578155"/>
                  </a:lnTo>
                  <a:lnTo>
                    <a:pt x="439654" y="1582010"/>
                  </a:lnTo>
                  <a:lnTo>
                    <a:pt x="441242" y="1586091"/>
                  </a:lnTo>
                  <a:lnTo>
                    <a:pt x="442830" y="1589945"/>
                  </a:lnTo>
                  <a:lnTo>
                    <a:pt x="444872" y="1593573"/>
                  </a:lnTo>
                  <a:lnTo>
                    <a:pt x="446914" y="1597200"/>
                  </a:lnTo>
                  <a:lnTo>
                    <a:pt x="449182" y="1600828"/>
                  </a:lnTo>
                  <a:lnTo>
                    <a:pt x="451451" y="1604229"/>
                  </a:lnTo>
                  <a:lnTo>
                    <a:pt x="454173" y="1607630"/>
                  </a:lnTo>
                  <a:lnTo>
                    <a:pt x="456896" y="1610577"/>
                  </a:lnTo>
                  <a:lnTo>
                    <a:pt x="459845" y="1613751"/>
                  </a:lnTo>
                  <a:lnTo>
                    <a:pt x="462794" y="1616472"/>
                  </a:lnTo>
                  <a:lnTo>
                    <a:pt x="465970" y="1619193"/>
                  </a:lnTo>
                  <a:lnTo>
                    <a:pt x="469146" y="1621687"/>
                  </a:lnTo>
                  <a:lnTo>
                    <a:pt x="472776" y="1624407"/>
                  </a:lnTo>
                  <a:lnTo>
                    <a:pt x="475952" y="1626675"/>
                  </a:lnTo>
                  <a:lnTo>
                    <a:pt x="479582" y="1628715"/>
                  </a:lnTo>
                  <a:lnTo>
                    <a:pt x="483438" y="1630529"/>
                  </a:lnTo>
                  <a:lnTo>
                    <a:pt x="487295" y="1632343"/>
                  </a:lnTo>
                  <a:lnTo>
                    <a:pt x="491151" y="1633930"/>
                  </a:lnTo>
                  <a:lnTo>
                    <a:pt x="495462" y="1635063"/>
                  </a:lnTo>
                  <a:lnTo>
                    <a:pt x="499545" y="1636424"/>
                  </a:lnTo>
                  <a:lnTo>
                    <a:pt x="503629" y="1637557"/>
                  </a:lnTo>
                  <a:lnTo>
                    <a:pt x="507939" y="1638011"/>
                  </a:lnTo>
                  <a:lnTo>
                    <a:pt x="512476" y="1638691"/>
                  </a:lnTo>
                  <a:lnTo>
                    <a:pt x="516787" y="1638918"/>
                  </a:lnTo>
                  <a:lnTo>
                    <a:pt x="521097" y="1638918"/>
                  </a:lnTo>
                  <a:lnTo>
                    <a:pt x="525634" y="1638918"/>
                  </a:lnTo>
                  <a:lnTo>
                    <a:pt x="529944" y="1638691"/>
                  </a:lnTo>
                  <a:lnTo>
                    <a:pt x="534255" y="1638011"/>
                  </a:lnTo>
                  <a:lnTo>
                    <a:pt x="538792" y="1637557"/>
                  </a:lnTo>
                  <a:lnTo>
                    <a:pt x="542875" y="1636424"/>
                  </a:lnTo>
                  <a:lnTo>
                    <a:pt x="546959" y="1635063"/>
                  </a:lnTo>
                  <a:lnTo>
                    <a:pt x="551042" y="1633930"/>
                  </a:lnTo>
                  <a:lnTo>
                    <a:pt x="554899" y="1632343"/>
                  </a:lnTo>
                  <a:lnTo>
                    <a:pt x="558756" y="1630529"/>
                  </a:lnTo>
                  <a:lnTo>
                    <a:pt x="562839" y="1628715"/>
                  </a:lnTo>
                  <a:lnTo>
                    <a:pt x="566242" y="1626675"/>
                  </a:lnTo>
                  <a:lnTo>
                    <a:pt x="569645" y="1624407"/>
                  </a:lnTo>
                  <a:lnTo>
                    <a:pt x="573275" y="1621687"/>
                  </a:lnTo>
                  <a:lnTo>
                    <a:pt x="576451" y="1619193"/>
                  </a:lnTo>
                  <a:lnTo>
                    <a:pt x="579854" y="1616472"/>
                  </a:lnTo>
                  <a:lnTo>
                    <a:pt x="582576" y="1613751"/>
                  </a:lnTo>
                  <a:lnTo>
                    <a:pt x="585525" y="1610577"/>
                  </a:lnTo>
                  <a:lnTo>
                    <a:pt x="588247" y="1607630"/>
                  </a:lnTo>
                  <a:lnTo>
                    <a:pt x="590743" y="1604229"/>
                  </a:lnTo>
                  <a:lnTo>
                    <a:pt x="593238" y="1600828"/>
                  </a:lnTo>
                  <a:lnTo>
                    <a:pt x="595507" y="1597200"/>
                  </a:lnTo>
                  <a:lnTo>
                    <a:pt x="597549" y="1593573"/>
                  </a:lnTo>
                  <a:lnTo>
                    <a:pt x="599590" y="1589945"/>
                  </a:lnTo>
                  <a:lnTo>
                    <a:pt x="601178" y="1586091"/>
                  </a:lnTo>
                  <a:lnTo>
                    <a:pt x="602766" y="1582010"/>
                  </a:lnTo>
                  <a:lnTo>
                    <a:pt x="604354" y="1578155"/>
                  </a:lnTo>
                  <a:lnTo>
                    <a:pt x="605262" y="1574074"/>
                  </a:lnTo>
                  <a:lnTo>
                    <a:pt x="606396" y="1569767"/>
                  </a:lnTo>
                  <a:lnTo>
                    <a:pt x="607077" y="1565459"/>
                  </a:lnTo>
                  <a:lnTo>
                    <a:pt x="607531" y="1561151"/>
                  </a:lnTo>
                  <a:lnTo>
                    <a:pt x="607984" y="1556843"/>
                  </a:lnTo>
                  <a:lnTo>
                    <a:pt x="608211" y="1552309"/>
                  </a:lnTo>
                  <a:lnTo>
                    <a:pt x="607984" y="1547774"/>
                  </a:lnTo>
                  <a:lnTo>
                    <a:pt x="607531" y="1543466"/>
                  </a:lnTo>
                  <a:lnTo>
                    <a:pt x="607077" y="1538932"/>
                  </a:lnTo>
                  <a:lnTo>
                    <a:pt x="606396" y="1534851"/>
                  </a:lnTo>
                  <a:lnTo>
                    <a:pt x="605262" y="1530543"/>
                  </a:lnTo>
                  <a:lnTo>
                    <a:pt x="604354" y="1526462"/>
                  </a:lnTo>
                  <a:lnTo>
                    <a:pt x="602766" y="1522381"/>
                  </a:lnTo>
                  <a:lnTo>
                    <a:pt x="601178" y="1518300"/>
                  </a:lnTo>
                  <a:lnTo>
                    <a:pt x="599590" y="1514446"/>
                  </a:lnTo>
                  <a:lnTo>
                    <a:pt x="597549" y="1510818"/>
                  </a:lnTo>
                  <a:lnTo>
                    <a:pt x="595507" y="1507190"/>
                  </a:lnTo>
                  <a:lnTo>
                    <a:pt x="593238" y="1503563"/>
                  </a:lnTo>
                  <a:lnTo>
                    <a:pt x="590743" y="1500389"/>
                  </a:lnTo>
                  <a:lnTo>
                    <a:pt x="588247" y="1496988"/>
                  </a:lnTo>
                  <a:lnTo>
                    <a:pt x="585525" y="1493814"/>
                  </a:lnTo>
                  <a:lnTo>
                    <a:pt x="582576" y="1490866"/>
                  </a:lnTo>
                  <a:lnTo>
                    <a:pt x="579854" y="1487919"/>
                  </a:lnTo>
                  <a:lnTo>
                    <a:pt x="576451" y="1485425"/>
                  </a:lnTo>
                  <a:lnTo>
                    <a:pt x="573275" y="1482704"/>
                  </a:lnTo>
                  <a:lnTo>
                    <a:pt x="569645" y="1480210"/>
                  </a:lnTo>
                  <a:lnTo>
                    <a:pt x="566242" y="1477943"/>
                  </a:lnTo>
                  <a:lnTo>
                    <a:pt x="562839" y="1475902"/>
                  </a:lnTo>
                  <a:lnTo>
                    <a:pt x="558756" y="1474089"/>
                  </a:lnTo>
                  <a:lnTo>
                    <a:pt x="554899" y="1472275"/>
                  </a:lnTo>
                  <a:lnTo>
                    <a:pt x="551042" y="1470688"/>
                  </a:lnTo>
                  <a:lnTo>
                    <a:pt x="546959" y="1469327"/>
                  </a:lnTo>
                  <a:lnTo>
                    <a:pt x="542875" y="1468194"/>
                  </a:lnTo>
                  <a:lnTo>
                    <a:pt x="538792" y="1467060"/>
                  </a:lnTo>
                  <a:lnTo>
                    <a:pt x="534255" y="1466607"/>
                  </a:lnTo>
                  <a:lnTo>
                    <a:pt x="529944" y="1465700"/>
                  </a:lnTo>
                  <a:lnTo>
                    <a:pt x="525634" y="1465473"/>
                  </a:lnTo>
                  <a:lnTo>
                    <a:pt x="521097" y="1465473"/>
                  </a:lnTo>
                  <a:lnTo>
                    <a:pt x="516787" y="1465473"/>
                  </a:lnTo>
                  <a:close/>
                  <a:moveTo>
                    <a:pt x="779462" y="1465263"/>
                  </a:moveTo>
                  <a:lnTo>
                    <a:pt x="795909" y="1465263"/>
                  </a:lnTo>
                  <a:lnTo>
                    <a:pt x="795118" y="1465354"/>
                  </a:lnTo>
                  <a:lnTo>
                    <a:pt x="796247" y="1465263"/>
                  </a:lnTo>
                  <a:lnTo>
                    <a:pt x="802144" y="1465263"/>
                  </a:lnTo>
                  <a:lnTo>
                    <a:pt x="997663" y="1465263"/>
                  </a:lnTo>
                  <a:lnTo>
                    <a:pt x="1331996" y="1465263"/>
                  </a:lnTo>
                  <a:lnTo>
                    <a:pt x="1527515" y="1465263"/>
                  </a:lnTo>
                  <a:lnTo>
                    <a:pt x="1532959" y="1465263"/>
                  </a:lnTo>
                  <a:lnTo>
                    <a:pt x="1538630" y="1465717"/>
                  </a:lnTo>
                  <a:lnTo>
                    <a:pt x="1543846" y="1466398"/>
                  </a:lnTo>
                  <a:lnTo>
                    <a:pt x="1549290" y="1467307"/>
                  </a:lnTo>
                  <a:lnTo>
                    <a:pt x="1554507" y="1468669"/>
                  </a:lnTo>
                  <a:lnTo>
                    <a:pt x="1559497" y="1470031"/>
                  </a:lnTo>
                  <a:lnTo>
                    <a:pt x="1564487" y="1471848"/>
                  </a:lnTo>
                  <a:lnTo>
                    <a:pt x="1569477" y="1473664"/>
                  </a:lnTo>
                  <a:lnTo>
                    <a:pt x="1574014" y="1475934"/>
                  </a:lnTo>
                  <a:lnTo>
                    <a:pt x="1578550" y="1478205"/>
                  </a:lnTo>
                  <a:lnTo>
                    <a:pt x="1583313" y="1480702"/>
                  </a:lnTo>
                  <a:lnTo>
                    <a:pt x="1587396" y="1483654"/>
                  </a:lnTo>
                  <a:lnTo>
                    <a:pt x="1591706" y="1486378"/>
                  </a:lnTo>
                  <a:lnTo>
                    <a:pt x="1595788" y="1489784"/>
                  </a:lnTo>
                  <a:lnTo>
                    <a:pt x="1599644" y="1493190"/>
                  </a:lnTo>
                  <a:lnTo>
                    <a:pt x="1603500" y="1496595"/>
                  </a:lnTo>
                  <a:lnTo>
                    <a:pt x="1607129" y="1500455"/>
                  </a:lnTo>
                  <a:lnTo>
                    <a:pt x="1610305" y="1504315"/>
                  </a:lnTo>
                  <a:lnTo>
                    <a:pt x="1613480" y="1508402"/>
                  </a:lnTo>
                  <a:lnTo>
                    <a:pt x="1616656" y="1512488"/>
                  </a:lnTo>
                  <a:lnTo>
                    <a:pt x="1619151" y="1517029"/>
                  </a:lnTo>
                  <a:lnTo>
                    <a:pt x="1621646" y="1521343"/>
                  </a:lnTo>
                  <a:lnTo>
                    <a:pt x="1624368" y="1525884"/>
                  </a:lnTo>
                  <a:lnTo>
                    <a:pt x="1626409" y="1530652"/>
                  </a:lnTo>
                  <a:lnTo>
                    <a:pt x="1628224" y="1535420"/>
                  </a:lnTo>
                  <a:lnTo>
                    <a:pt x="1630038" y="1540642"/>
                  </a:lnTo>
                  <a:lnTo>
                    <a:pt x="1631626" y="1545637"/>
                  </a:lnTo>
                  <a:lnTo>
                    <a:pt x="1632533" y="1550859"/>
                  </a:lnTo>
                  <a:lnTo>
                    <a:pt x="1633667" y="1556081"/>
                  </a:lnTo>
                  <a:lnTo>
                    <a:pt x="1634121" y="1561530"/>
                  </a:lnTo>
                  <a:lnTo>
                    <a:pt x="1634575" y="1566979"/>
                  </a:lnTo>
                  <a:lnTo>
                    <a:pt x="1634801" y="1572428"/>
                  </a:lnTo>
                  <a:lnTo>
                    <a:pt x="1634575" y="1578104"/>
                  </a:lnTo>
                  <a:lnTo>
                    <a:pt x="1634121" y="1583553"/>
                  </a:lnTo>
                  <a:lnTo>
                    <a:pt x="1633667" y="1588775"/>
                  </a:lnTo>
                  <a:lnTo>
                    <a:pt x="1632533" y="1594224"/>
                  </a:lnTo>
                  <a:lnTo>
                    <a:pt x="1631626" y="1599219"/>
                  </a:lnTo>
                  <a:lnTo>
                    <a:pt x="1630038" y="1604441"/>
                  </a:lnTo>
                  <a:lnTo>
                    <a:pt x="1628224" y="1609436"/>
                  </a:lnTo>
                  <a:lnTo>
                    <a:pt x="1626409" y="1614204"/>
                  </a:lnTo>
                  <a:lnTo>
                    <a:pt x="1624368" y="1618972"/>
                  </a:lnTo>
                  <a:lnTo>
                    <a:pt x="1621646" y="1623513"/>
                  </a:lnTo>
                  <a:lnTo>
                    <a:pt x="1619151" y="1628054"/>
                  </a:lnTo>
                  <a:lnTo>
                    <a:pt x="1616656" y="1632368"/>
                  </a:lnTo>
                  <a:lnTo>
                    <a:pt x="1613480" y="1636681"/>
                  </a:lnTo>
                  <a:lnTo>
                    <a:pt x="1610305" y="1640541"/>
                  </a:lnTo>
                  <a:lnTo>
                    <a:pt x="1607129" y="1644401"/>
                  </a:lnTo>
                  <a:lnTo>
                    <a:pt x="1603500" y="1648261"/>
                  </a:lnTo>
                  <a:lnTo>
                    <a:pt x="1599644" y="1651893"/>
                  </a:lnTo>
                  <a:lnTo>
                    <a:pt x="1595788" y="1655299"/>
                  </a:lnTo>
                  <a:lnTo>
                    <a:pt x="1591706" y="1658478"/>
                  </a:lnTo>
                  <a:lnTo>
                    <a:pt x="1587396" y="1661429"/>
                  </a:lnTo>
                  <a:lnTo>
                    <a:pt x="1583313" y="1664154"/>
                  </a:lnTo>
                  <a:lnTo>
                    <a:pt x="1578550" y="1666651"/>
                  </a:lnTo>
                  <a:lnTo>
                    <a:pt x="1574014" y="1669149"/>
                  </a:lnTo>
                  <a:lnTo>
                    <a:pt x="1569477" y="1671419"/>
                  </a:lnTo>
                  <a:lnTo>
                    <a:pt x="1564487" y="1673236"/>
                  </a:lnTo>
                  <a:lnTo>
                    <a:pt x="1559497" y="1674825"/>
                  </a:lnTo>
                  <a:lnTo>
                    <a:pt x="1554507" y="1676187"/>
                  </a:lnTo>
                  <a:lnTo>
                    <a:pt x="1549290" y="1677549"/>
                  </a:lnTo>
                  <a:lnTo>
                    <a:pt x="1543846" y="1678458"/>
                  </a:lnTo>
                  <a:lnTo>
                    <a:pt x="1538630" y="1679139"/>
                  </a:lnTo>
                  <a:lnTo>
                    <a:pt x="1532959" y="1679593"/>
                  </a:lnTo>
                  <a:lnTo>
                    <a:pt x="1527515" y="1679820"/>
                  </a:lnTo>
                  <a:lnTo>
                    <a:pt x="1331996" y="1679820"/>
                  </a:lnTo>
                  <a:lnTo>
                    <a:pt x="1169820" y="1679820"/>
                  </a:lnTo>
                  <a:lnTo>
                    <a:pt x="1169820" y="1730451"/>
                  </a:lnTo>
                  <a:lnTo>
                    <a:pt x="1527515" y="1730451"/>
                  </a:lnTo>
                  <a:lnTo>
                    <a:pt x="1537496" y="1730224"/>
                  </a:lnTo>
                  <a:lnTo>
                    <a:pt x="1547022" y="1729088"/>
                  </a:lnTo>
                  <a:lnTo>
                    <a:pt x="1556322" y="1727953"/>
                  </a:lnTo>
                  <a:lnTo>
                    <a:pt x="1565394" y="1725683"/>
                  </a:lnTo>
                  <a:lnTo>
                    <a:pt x="1574467" y="1723185"/>
                  </a:lnTo>
                  <a:lnTo>
                    <a:pt x="1583313" y="1720461"/>
                  </a:lnTo>
                  <a:lnTo>
                    <a:pt x="1591706" y="1716828"/>
                  </a:lnTo>
                  <a:lnTo>
                    <a:pt x="1600098" y="1712514"/>
                  </a:lnTo>
                  <a:lnTo>
                    <a:pt x="1608037" y="1708200"/>
                  </a:lnTo>
                  <a:lnTo>
                    <a:pt x="1615749" y="1703432"/>
                  </a:lnTo>
                  <a:lnTo>
                    <a:pt x="1623007" y="1697983"/>
                  </a:lnTo>
                  <a:lnTo>
                    <a:pt x="1630265" y="1692307"/>
                  </a:lnTo>
                  <a:lnTo>
                    <a:pt x="1637070" y="1685950"/>
                  </a:lnTo>
                  <a:lnTo>
                    <a:pt x="1643194" y="1679593"/>
                  </a:lnTo>
                  <a:lnTo>
                    <a:pt x="1649318" y="1672781"/>
                  </a:lnTo>
                  <a:lnTo>
                    <a:pt x="1654762" y="1665743"/>
                  </a:lnTo>
                  <a:lnTo>
                    <a:pt x="2174633" y="1612615"/>
                  </a:lnTo>
                  <a:lnTo>
                    <a:pt x="2179170" y="1612388"/>
                  </a:lnTo>
                  <a:lnTo>
                    <a:pt x="2183479" y="1612388"/>
                  </a:lnTo>
                  <a:lnTo>
                    <a:pt x="2188243" y="1612388"/>
                  </a:lnTo>
                  <a:lnTo>
                    <a:pt x="2192552" y="1613069"/>
                  </a:lnTo>
                  <a:lnTo>
                    <a:pt x="2197089" y="1613523"/>
                  </a:lnTo>
                  <a:lnTo>
                    <a:pt x="2201398" y="1614431"/>
                  </a:lnTo>
                  <a:lnTo>
                    <a:pt x="2205481" y="1615566"/>
                  </a:lnTo>
                  <a:lnTo>
                    <a:pt x="2209791" y="1616929"/>
                  </a:lnTo>
                  <a:lnTo>
                    <a:pt x="2214100" y="1618291"/>
                  </a:lnTo>
                  <a:lnTo>
                    <a:pt x="2218183" y="1620107"/>
                  </a:lnTo>
                  <a:lnTo>
                    <a:pt x="2222039" y="1622378"/>
                  </a:lnTo>
                  <a:lnTo>
                    <a:pt x="2225895" y="1624648"/>
                  </a:lnTo>
                  <a:lnTo>
                    <a:pt x="2229751" y="1626919"/>
                  </a:lnTo>
                  <a:lnTo>
                    <a:pt x="2233380" y="1629643"/>
                  </a:lnTo>
                  <a:lnTo>
                    <a:pt x="2237009" y="1632595"/>
                  </a:lnTo>
                  <a:lnTo>
                    <a:pt x="2240411" y="1635773"/>
                  </a:lnTo>
                  <a:lnTo>
                    <a:pt x="2243587" y="1638725"/>
                  </a:lnTo>
                  <a:lnTo>
                    <a:pt x="2246762" y="1642358"/>
                  </a:lnTo>
                  <a:lnTo>
                    <a:pt x="2249711" y="1645990"/>
                  </a:lnTo>
                  <a:lnTo>
                    <a:pt x="2252206" y="1649623"/>
                  </a:lnTo>
                  <a:lnTo>
                    <a:pt x="2254701" y="1653483"/>
                  </a:lnTo>
                  <a:lnTo>
                    <a:pt x="2257196" y="1657342"/>
                  </a:lnTo>
                  <a:lnTo>
                    <a:pt x="2259237" y="1661429"/>
                  </a:lnTo>
                  <a:lnTo>
                    <a:pt x="2261052" y="1665970"/>
                  </a:lnTo>
                  <a:lnTo>
                    <a:pt x="2262867" y="1670057"/>
                  </a:lnTo>
                  <a:lnTo>
                    <a:pt x="2264227" y="1674371"/>
                  </a:lnTo>
                  <a:lnTo>
                    <a:pt x="2265588" y="1679139"/>
                  </a:lnTo>
                  <a:lnTo>
                    <a:pt x="2266723" y="1683453"/>
                  </a:lnTo>
                  <a:lnTo>
                    <a:pt x="2267403" y="1687993"/>
                  </a:lnTo>
                  <a:lnTo>
                    <a:pt x="2267857" y="1692761"/>
                  </a:lnTo>
                  <a:lnTo>
                    <a:pt x="2268083" y="1697302"/>
                  </a:lnTo>
                  <a:lnTo>
                    <a:pt x="2268537" y="1702297"/>
                  </a:lnTo>
                  <a:lnTo>
                    <a:pt x="2268537" y="1712287"/>
                  </a:lnTo>
                  <a:lnTo>
                    <a:pt x="2268083" y="1717055"/>
                  </a:lnTo>
                  <a:lnTo>
                    <a:pt x="2267857" y="1721369"/>
                  </a:lnTo>
                  <a:lnTo>
                    <a:pt x="2267630" y="1726137"/>
                  </a:lnTo>
                  <a:lnTo>
                    <a:pt x="2266949" y="1730451"/>
                  </a:lnTo>
                  <a:lnTo>
                    <a:pt x="2266042" y="1734764"/>
                  </a:lnTo>
                  <a:lnTo>
                    <a:pt x="2265361" y="1739305"/>
                  </a:lnTo>
                  <a:lnTo>
                    <a:pt x="2264001" y="1743392"/>
                  </a:lnTo>
                  <a:lnTo>
                    <a:pt x="2262867" y="1747479"/>
                  </a:lnTo>
                  <a:lnTo>
                    <a:pt x="2261506" y="1751566"/>
                  </a:lnTo>
                  <a:lnTo>
                    <a:pt x="2259918" y="1755653"/>
                  </a:lnTo>
                  <a:lnTo>
                    <a:pt x="2258103" y="1759512"/>
                  </a:lnTo>
                  <a:lnTo>
                    <a:pt x="2256062" y="1763599"/>
                  </a:lnTo>
                  <a:lnTo>
                    <a:pt x="2254247" y="1767459"/>
                  </a:lnTo>
                  <a:lnTo>
                    <a:pt x="2251979" y="1770864"/>
                  </a:lnTo>
                  <a:lnTo>
                    <a:pt x="2249711" y="1774497"/>
                  </a:lnTo>
                  <a:lnTo>
                    <a:pt x="2247216" y="1778130"/>
                  </a:lnTo>
                  <a:lnTo>
                    <a:pt x="2244721" y="1781536"/>
                  </a:lnTo>
                  <a:lnTo>
                    <a:pt x="2241772" y="1784714"/>
                  </a:lnTo>
                  <a:lnTo>
                    <a:pt x="2239050" y="1788120"/>
                  </a:lnTo>
                  <a:lnTo>
                    <a:pt x="2236102" y="1791071"/>
                  </a:lnTo>
                  <a:lnTo>
                    <a:pt x="2233153" y="1794023"/>
                  </a:lnTo>
                  <a:lnTo>
                    <a:pt x="2229977" y="1796747"/>
                  </a:lnTo>
                  <a:lnTo>
                    <a:pt x="2226575" y="1799472"/>
                  </a:lnTo>
                  <a:lnTo>
                    <a:pt x="2223400" y="1801969"/>
                  </a:lnTo>
                  <a:lnTo>
                    <a:pt x="2219771" y="1804240"/>
                  </a:lnTo>
                  <a:lnTo>
                    <a:pt x="2216141" y="1806510"/>
                  </a:lnTo>
                  <a:lnTo>
                    <a:pt x="2212512" y="1808554"/>
                  </a:lnTo>
                  <a:lnTo>
                    <a:pt x="2208657" y="1810370"/>
                  </a:lnTo>
                  <a:lnTo>
                    <a:pt x="2204801" y="1812186"/>
                  </a:lnTo>
                  <a:lnTo>
                    <a:pt x="2200718" y="1813776"/>
                  </a:lnTo>
                  <a:lnTo>
                    <a:pt x="2196635" y="1815365"/>
                  </a:lnTo>
                  <a:lnTo>
                    <a:pt x="2192325" y="1816727"/>
                  </a:lnTo>
                  <a:lnTo>
                    <a:pt x="1439282" y="2028332"/>
                  </a:lnTo>
                  <a:lnTo>
                    <a:pt x="1418869" y="2033781"/>
                  </a:lnTo>
                  <a:lnTo>
                    <a:pt x="1398682" y="2039003"/>
                  </a:lnTo>
                  <a:lnTo>
                    <a:pt x="1378268" y="2043317"/>
                  </a:lnTo>
                  <a:lnTo>
                    <a:pt x="1357854" y="2047404"/>
                  </a:lnTo>
                  <a:lnTo>
                    <a:pt x="1337213" y="2051037"/>
                  </a:lnTo>
                  <a:lnTo>
                    <a:pt x="1316573" y="2054442"/>
                  </a:lnTo>
                  <a:lnTo>
                    <a:pt x="1295932" y="2056940"/>
                  </a:lnTo>
                  <a:lnTo>
                    <a:pt x="1275291" y="2059437"/>
                  </a:lnTo>
                  <a:lnTo>
                    <a:pt x="1254424" y="2061254"/>
                  </a:lnTo>
                  <a:lnTo>
                    <a:pt x="1233556" y="2062389"/>
                  </a:lnTo>
                  <a:lnTo>
                    <a:pt x="1212916" y="2063297"/>
                  </a:lnTo>
                  <a:lnTo>
                    <a:pt x="1192048" y="2063751"/>
                  </a:lnTo>
                  <a:lnTo>
                    <a:pt x="1171181" y="2063751"/>
                  </a:lnTo>
                  <a:lnTo>
                    <a:pt x="1150087" y="2063297"/>
                  </a:lnTo>
                  <a:lnTo>
                    <a:pt x="1129219" y="2062162"/>
                  </a:lnTo>
                  <a:lnTo>
                    <a:pt x="1108352" y="2060573"/>
                  </a:lnTo>
                  <a:lnTo>
                    <a:pt x="796701" y="2035598"/>
                  </a:lnTo>
                  <a:lnTo>
                    <a:pt x="792391" y="2035144"/>
                  </a:lnTo>
                  <a:lnTo>
                    <a:pt x="788081" y="2034463"/>
                  </a:lnTo>
                  <a:lnTo>
                    <a:pt x="783545" y="2033554"/>
                  </a:lnTo>
                  <a:lnTo>
                    <a:pt x="779462" y="2032419"/>
                  </a:lnTo>
                  <a:lnTo>
                    <a:pt x="779462" y="1468438"/>
                  </a:lnTo>
                  <a:lnTo>
                    <a:pt x="779462" y="1467534"/>
                  </a:lnTo>
                  <a:lnTo>
                    <a:pt x="779462" y="1465263"/>
                  </a:lnTo>
                  <a:close/>
                  <a:moveTo>
                    <a:pt x="0" y="1401763"/>
                  </a:moveTo>
                  <a:lnTo>
                    <a:pt x="695325" y="1401763"/>
                  </a:lnTo>
                  <a:lnTo>
                    <a:pt x="695325" y="1572487"/>
                  </a:lnTo>
                  <a:lnTo>
                    <a:pt x="695325" y="1927085"/>
                  </a:lnTo>
                  <a:lnTo>
                    <a:pt x="695325" y="2247901"/>
                  </a:lnTo>
                  <a:lnTo>
                    <a:pt x="0" y="2247901"/>
                  </a:lnTo>
                  <a:lnTo>
                    <a:pt x="0" y="1401763"/>
                  </a:lnTo>
                  <a:close/>
                  <a:moveTo>
                    <a:pt x="1870009" y="1163726"/>
                  </a:moveTo>
                  <a:lnTo>
                    <a:pt x="1870009" y="1180300"/>
                  </a:lnTo>
                  <a:lnTo>
                    <a:pt x="1861189" y="1180981"/>
                  </a:lnTo>
                  <a:lnTo>
                    <a:pt x="1853274" y="1182343"/>
                  </a:lnTo>
                  <a:lnTo>
                    <a:pt x="1845586" y="1183705"/>
                  </a:lnTo>
                  <a:lnTo>
                    <a:pt x="1838575" y="1185522"/>
                  </a:lnTo>
                  <a:lnTo>
                    <a:pt x="1832243" y="1188019"/>
                  </a:lnTo>
                  <a:lnTo>
                    <a:pt x="1826138" y="1190290"/>
                  </a:lnTo>
                  <a:lnTo>
                    <a:pt x="1820936" y="1193014"/>
                  </a:lnTo>
                  <a:lnTo>
                    <a:pt x="1816187" y="1196193"/>
                  </a:lnTo>
                  <a:lnTo>
                    <a:pt x="1811891" y="1199825"/>
                  </a:lnTo>
                  <a:lnTo>
                    <a:pt x="1810081" y="1201642"/>
                  </a:lnTo>
                  <a:lnTo>
                    <a:pt x="1808272" y="1203458"/>
                  </a:lnTo>
                  <a:lnTo>
                    <a:pt x="1806689" y="1205501"/>
                  </a:lnTo>
                  <a:lnTo>
                    <a:pt x="1805106" y="1207545"/>
                  </a:lnTo>
                  <a:lnTo>
                    <a:pt x="1803749" y="1209588"/>
                  </a:lnTo>
                  <a:lnTo>
                    <a:pt x="1802619" y="1211859"/>
                  </a:lnTo>
                  <a:lnTo>
                    <a:pt x="1801488" y="1214356"/>
                  </a:lnTo>
                  <a:lnTo>
                    <a:pt x="1800583" y="1216627"/>
                  </a:lnTo>
                  <a:lnTo>
                    <a:pt x="1799679" y="1219124"/>
                  </a:lnTo>
                  <a:lnTo>
                    <a:pt x="1799227" y="1221395"/>
                  </a:lnTo>
                  <a:lnTo>
                    <a:pt x="1798548" y="1226844"/>
                  </a:lnTo>
                  <a:lnTo>
                    <a:pt x="1798096" y="1232520"/>
                  </a:lnTo>
                  <a:lnTo>
                    <a:pt x="1798096" y="1236379"/>
                  </a:lnTo>
                  <a:lnTo>
                    <a:pt x="1798774" y="1240239"/>
                  </a:lnTo>
                  <a:lnTo>
                    <a:pt x="1799227" y="1243872"/>
                  </a:lnTo>
                  <a:lnTo>
                    <a:pt x="1800357" y="1247504"/>
                  </a:lnTo>
                  <a:lnTo>
                    <a:pt x="1801488" y="1251137"/>
                  </a:lnTo>
                  <a:lnTo>
                    <a:pt x="1802845" y="1254543"/>
                  </a:lnTo>
                  <a:lnTo>
                    <a:pt x="1804654" y="1257948"/>
                  </a:lnTo>
                  <a:lnTo>
                    <a:pt x="1806689" y="1261354"/>
                  </a:lnTo>
                  <a:lnTo>
                    <a:pt x="1808725" y="1264079"/>
                  </a:lnTo>
                  <a:lnTo>
                    <a:pt x="1810986" y="1267257"/>
                  </a:lnTo>
                  <a:lnTo>
                    <a:pt x="1813474" y="1269755"/>
                  </a:lnTo>
                  <a:lnTo>
                    <a:pt x="1815961" y="1272252"/>
                  </a:lnTo>
                  <a:lnTo>
                    <a:pt x="1818449" y="1274750"/>
                  </a:lnTo>
                  <a:lnTo>
                    <a:pt x="1821162" y="1277020"/>
                  </a:lnTo>
                  <a:lnTo>
                    <a:pt x="1823876" y="1278836"/>
                  </a:lnTo>
                  <a:lnTo>
                    <a:pt x="1826816" y="1280653"/>
                  </a:lnTo>
                  <a:lnTo>
                    <a:pt x="1834053" y="1284740"/>
                  </a:lnTo>
                  <a:lnTo>
                    <a:pt x="1843777" y="1289734"/>
                  </a:lnTo>
                  <a:lnTo>
                    <a:pt x="1855988" y="1295638"/>
                  </a:lnTo>
                  <a:lnTo>
                    <a:pt x="1870914" y="1302676"/>
                  </a:lnTo>
                  <a:lnTo>
                    <a:pt x="1875436" y="1304719"/>
                  </a:lnTo>
                  <a:lnTo>
                    <a:pt x="1879507" y="1306763"/>
                  </a:lnTo>
                  <a:lnTo>
                    <a:pt x="1883125" y="1309033"/>
                  </a:lnTo>
                  <a:lnTo>
                    <a:pt x="1886065" y="1311077"/>
                  </a:lnTo>
                  <a:lnTo>
                    <a:pt x="1889005" y="1312893"/>
                  </a:lnTo>
                  <a:lnTo>
                    <a:pt x="1891040" y="1314936"/>
                  </a:lnTo>
                  <a:lnTo>
                    <a:pt x="1892623" y="1316980"/>
                  </a:lnTo>
                  <a:lnTo>
                    <a:pt x="1893528" y="1318796"/>
                  </a:lnTo>
                  <a:lnTo>
                    <a:pt x="1894432" y="1320839"/>
                  </a:lnTo>
                  <a:lnTo>
                    <a:pt x="1895111" y="1323110"/>
                  </a:lnTo>
                  <a:lnTo>
                    <a:pt x="1895563" y="1325834"/>
                  </a:lnTo>
                  <a:lnTo>
                    <a:pt x="1896241" y="1328559"/>
                  </a:lnTo>
                  <a:lnTo>
                    <a:pt x="1896694" y="1335597"/>
                  </a:lnTo>
                  <a:lnTo>
                    <a:pt x="1896920" y="1343544"/>
                  </a:lnTo>
                  <a:lnTo>
                    <a:pt x="1896694" y="1346722"/>
                  </a:lnTo>
                  <a:lnTo>
                    <a:pt x="1896241" y="1349447"/>
                  </a:lnTo>
                  <a:lnTo>
                    <a:pt x="1894885" y="1352171"/>
                  </a:lnTo>
                  <a:lnTo>
                    <a:pt x="1893302" y="1353988"/>
                  </a:lnTo>
                  <a:lnTo>
                    <a:pt x="1892623" y="1354669"/>
                  </a:lnTo>
                  <a:lnTo>
                    <a:pt x="1891492" y="1355577"/>
                  </a:lnTo>
                  <a:lnTo>
                    <a:pt x="1889005" y="1356485"/>
                  </a:lnTo>
                  <a:lnTo>
                    <a:pt x="1886065" y="1357393"/>
                  </a:lnTo>
                  <a:lnTo>
                    <a:pt x="1882899" y="1357620"/>
                  </a:lnTo>
                  <a:lnTo>
                    <a:pt x="1880864" y="1357620"/>
                  </a:lnTo>
                  <a:lnTo>
                    <a:pt x="1879055" y="1357393"/>
                  </a:lnTo>
                  <a:lnTo>
                    <a:pt x="1877472" y="1356712"/>
                  </a:lnTo>
                  <a:lnTo>
                    <a:pt x="1875889" y="1356258"/>
                  </a:lnTo>
                  <a:lnTo>
                    <a:pt x="1874532" y="1355577"/>
                  </a:lnTo>
                  <a:lnTo>
                    <a:pt x="1873627" y="1354669"/>
                  </a:lnTo>
                  <a:lnTo>
                    <a:pt x="1872723" y="1353761"/>
                  </a:lnTo>
                  <a:lnTo>
                    <a:pt x="1872270" y="1352398"/>
                  </a:lnTo>
                  <a:lnTo>
                    <a:pt x="1871818" y="1350809"/>
                  </a:lnTo>
                  <a:lnTo>
                    <a:pt x="1871140" y="1348993"/>
                  </a:lnTo>
                  <a:lnTo>
                    <a:pt x="1870461" y="1343544"/>
                  </a:lnTo>
                  <a:lnTo>
                    <a:pt x="1870235" y="1336051"/>
                  </a:lnTo>
                  <a:lnTo>
                    <a:pt x="1870009" y="1326515"/>
                  </a:lnTo>
                  <a:lnTo>
                    <a:pt x="1870009" y="1314028"/>
                  </a:lnTo>
                  <a:lnTo>
                    <a:pt x="1799227" y="1314028"/>
                  </a:lnTo>
                  <a:lnTo>
                    <a:pt x="1799227" y="1324018"/>
                  </a:lnTo>
                  <a:lnTo>
                    <a:pt x="1799227" y="1328332"/>
                  </a:lnTo>
                  <a:lnTo>
                    <a:pt x="1799453" y="1332192"/>
                  </a:lnTo>
                  <a:lnTo>
                    <a:pt x="1799905" y="1336278"/>
                  </a:lnTo>
                  <a:lnTo>
                    <a:pt x="1800583" y="1339911"/>
                  </a:lnTo>
                  <a:lnTo>
                    <a:pt x="1801262" y="1343544"/>
                  </a:lnTo>
                  <a:lnTo>
                    <a:pt x="1802166" y="1346949"/>
                  </a:lnTo>
                  <a:lnTo>
                    <a:pt x="1803071" y="1350355"/>
                  </a:lnTo>
                  <a:lnTo>
                    <a:pt x="1804428" y="1353534"/>
                  </a:lnTo>
                  <a:lnTo>
                    <a:pt x="1806011" y="1356258"/>
                  </a:lnTo>
                  <a:lnTo>
                    <a:pt x="1807368" y="1359210"/>
                  </a:lnTo>
                  <a:lnTo>
                    <a:pt x="1809177" y="1361707"/>
                  </a:lnTo>
                  <a:lnTo>
                    <a:pt x="1810986" y="1364205"/>
                  </a:lnTo>
                  <a:lnTo>
                    <a:pt x="1813021" y="1366702"/>
                  </a:lnTo>
                  <a:lnTo>
                    <a:pt x="1815509" y="1368746"/>
                  </a:lnTo>
                  <a:lnTo>
                    <a:pt x="1817770" y="1370562"/>
                  </a:lnTo>
                  <a:lnTo>
                    <a:pt x="1820258" y="1372378"/>
                  </a:lnTo>
                  <a:lnTo>
                    <a:pt x="1825685" y="1375557"/>
                  </a:lnTo>
                  <a:lnTo>
                    <a:pt x="1831339" y="1378508"/>
                  </a:lnTo>
                  <a:lnTo>
                    <a:pt x="1837219" y="1381006"/>
                  </a:lnTo>
                  <a:lnTo>
                    <a:pt x="1843551" y="1383276"/>
                  </a:lnTo>
                  <a:lnTo>
                    <a:pt x="1849656" y="1385093"/>
                  </a:lnTo>
                  <a:lnTo>
                    <a:pt x="1856214" y="1386455"/>
                  </a:lnTo>
                  <a:lnTo>
                    <a:pt x="1862999" y="1387590"/>
                  </a:lnTo>
                  <a:lnTo>
                    <a:pt x="1870009" y="1388271"/>
                  </a:lnTo>
                  <a:lnTo>
                    <a:pt x="1870009" y="1408479"/>
                  </a:lnTo>
                  <a:lnTo>
                    <a:pt x="1902573" y="1408479"/>
                  </a:lnTo>
                  <a:lnTo>
                    <a:pt x="1902573" y="1388725"/>
                  </a:lnTo>
                  <a:lnTo>
                    <a:pt x="1911393" y="1387817"/>
                  </a:lnTo>
                  <a:lnTo>
                    <a:pt x="1919534" y="1386228"/>
                  </a:lnTo>
                  <a:lnTo>
                    <a:pt x="1927223" y="1384411"/>
                  </a:lnTo>
                  <a:lnTo>
                    <a:pt x="1934460" y="1382141"/>
                  </a:lnTo>
                  <a:lnTo>
                    <a:pt x="1941018" y="1379417"/>
                  </a:lnTo>
                  <a:lnTo>
                    <a:pt x="1947124" y="1376692"/>
                  </a:lnTo>
                  <a:lnTo>
                    <a:pt x="1952551" y="1373286"/>
                  </a:lnTo>
                  <a:lnTo>
                    <a:pt x="1954812" y="1371470"/>
                  </a:lnTo>
                  <a:lnTo>
                    <a:pt x="1957300" y="1369427"/>
                  </a:lnTo>
                  <a:lnTo>
                    <a:pt x="1959561" y="1367610"/>
                  </a:lnTo>
                  <a:lnTo>
                    <a:pt x="1961597" y="1365567"/>
                  </a:lnTo>
                  <a:lnTo>
                    <a:pt x="1963632" y="1363296"/>
                  </a:lnTo>
                  <a:lnTo>
                    <a:pt x="1965441" y="1360799"/>
                  </a:lnTo>
                  <a:lnTo>
                    <a:pt x="1967024" y="1358529"/>
                  </a:lnTo>
                  <a:lnTo>
                    <a:pt x="1968381" y="1356031"/>
                  </a:lnTo>
                  <a:lnTo>
                    <a:pt x="1969738" y="1353534"/>
                  </a:lnTo>
                  <a:lnTo>
                    <a:pt x="1971095" y="1350809"/>
                  </a:lnTo>
                  <a:lnTo>
                    <a:pt x="1971999" y="1348085"/>
                  </a:lnTo>
                  <a:lnTo>
                    <a:pt x="1972904" y="1345133"/>
                  </a:lnTo>
                  <a:lnTo>
                    <a:pt x="1973808" y="1342408"/>
                  </a:lnTo>
                  <a:lnTo>
                    <a:pt x="1974487" y="1339230"/>
                  </a:lnTo>
                  <a:lnTo>
                    <a:pt x="1975165" y="1333100"/>
                  </a:lnTo>
                  <a:lnTo>
                    <a:pt x="1975391" y="1326288"/>
                  </a:lnTo>
                  <a:lnTo>
                    <a:pt x="1975391" y="1321975"/>
                  </a:lnTo>
                  <a:lnTo>
                    <a:pt x="1975165" y="1318115"/>
                  </a:lnTo>
                  <a:lnTo>
                    <a:pt x="1974713" y="1314255"/>
                  </a:lnTo>
                  <a:lnTo>
                    <a:pt x="1973808" y="1310395"/>
                  </a:lnTo>
                  <a:lnTo>
                    <a:pt x="1972904" y="1306990"/>
                  </a:lnTo>
                  <a:lnTo>
                    <a:pt x="1971773" y="1303584"/>
                  </a:lnTo>
                  <a:lnTo>
                    <a:pt x="1970190" y="1300406"/>
                  </a:lnTo>
                  <a:lnTo>
                    <a:pt x="1968607" y="1297454"/>
                  </a:lnTo>
                  <a:lnTo>
                    <a:pt x="1967024" y="1294502"/>
                  </a:lnTo>
                  <a:lnTo>
                    <a:pt x="1965215" y="1292005"/>
                  </a:lnTo>
                  <a:lnTo>
                    <a:pt x="1963406" y="1289507"/>
                  </a:lnTo>
                  <a:lnTo>
                    <a:pt x="1961371" y="1287237"/>
                  </a:lnTo>
                  <a:lnTo>
                    <a:pt x="1959109" y="1284967"/>
                  </a:lnTo>
                  <a:lnTo>
                    <a:pt x="1956848" y="1282923"/>
                  </a:lnTo>
                  <a:lnTo>
                    <a:pt x="1954586" y="1281107"/>
                  </a:lnTo>
                  <a:lnTo>
                    <a:pt x="1952325" y="1279518"/>
                  </a:lnTo>
                  <a:lnTo>
                    <a:pt x="1945993" y="1275885"/>
                  </a:lnTo>
                  <a:lnTo>
                    <a:pt x="1938078" y="1271798"/>
                  </a:lnTo>
                  <a:lnTo>
                    <a:pt x="1927901" y="1267030"/>
                  </a:lnTo>
                  <a:lnTo>
                    <a:pt x="1915464" y="1261581"/>
                  </a:lnTo>
                  <a:lnTo>
                    <a:pt x="1900990" y="1254997"/>
                  </a:lnTo>
                  <a:lnTo>
                    <a:pt x="1889909" y="1249548"/>
                  </a:lnTo>
                  <a:lnTo>
                    <a:pt x="1881995" y="1245461"/>
                  </a:lnTo>
                  <a:lnTo>
                    <a:pt x="1879281" y="1243872"/>
                  </a:lnTo>
                  <a:lnTo>
                    <a:pt x="1877246" y="1242510"/>
                  </a:lnTo>
                  <a:lnTo>
                    <a:pt x="1875663" y="1241147"/>
                  </a:lnTo>
                  <a:lnTo>
                    <a:pt x="1874306" y="1239558"/>
                  </a:lnTo>
                  <a:lnTo>
                    <a:pt x="1872949" y="1237742"/>
                  </a:lnTo>
                  <a:lnTo>
                    <a:pt x="1872270" y="1235925"/>
                  </a:lnTo>
                  <a:lnTo>
                    <a:pt x="1871592" y="1233655"/>
                  </a:lnTo>
                  <a:lnTo>
                    <a:pt x="1870914" y="1231157"/>
                  </a:lnTo>
                  <a:lnTo>
                    <a:pt x="1870687" y="1228433"/>
                  </a:lnTo>
                  <a:lnTo>
                    <a:pt x="1870461" y="1225708"/>
                  </a:lnTo>
                  <a:lnTo>
                    <a:pt x="1870687" y="1222076"/>
                  </a:lnTo>
                  <a:lnTo>
                    <a:pt x="1871140" y="1219124"/>
                  </a:lnTo>
                  <a:lnTo>
                    <a:pt x="1872270" y="1216627"/>
                  </a:lnTo>
                  <a:lnTo>
                    <a:pt x="1873853" y="1214583"/>
                  </a:lnTo>
                  <a:lnTo>
                    <a:pt x="1874532" y="1213675"/>
                  </a:lnTo>
                  <a:lnTo>
                    <a:pt x="1875663" y="1212994"/>
                  </a:lnTo>
                  <a:lnTo>
                    <a:pt x="1877924" y="1211859"/>
                  </a:lnTo>
                  <a:lnTo>
                    <a:pt x="1880412" y="1211178"/>
                  </a:lnTo>
                  <a:lnTo>
                    <a:pt x="1883577" y="1210951"/>
                  </a:lnTo>
                  <a:lnTo>
                    <a:pt x="1887196" y="1211178"/>
                  </a:lnTo>
                  <a:lnTo>
                    <a:pt x="1888779" y="1211405"/>
                  </a:lnTo>
                  <a:lnTo>
                    <a:pt x="1889909" y="1211859"/>
                  </a:lnTo>
                  <a:lnTo>
                    <a:pt x="1891266" y="1212767"/>
                  </a:lnTo>
                  <a:lnTo>
                    <a:pt x="1892397" y="1213221"/>
                  </a:lnTo>
                  <a:lnTo>
                    <a:pt x="1893302" y="1214356"/>
                  </a:lnTo>
                  <a:lnTo>
                    <a:pt x="1894206" y="1215037"/>
                  </a:lnTo>
                  <a:lnTo>
                    <a:pt x="1894658" y="1216400"/>
                  </a:lnTo>
                  <a:lnTo>
                    <a:pt x="1895111" y="1217989"/>
                  </a:lnTo>
                  <a:lnTo>
                    <a:pt x="1896015" y="1221849"/>
                  </a:lnTo>
                  <a:lnTo>
                    <a:pt x="1896468" y="1226844"/>
                  </a:lnTo>
                  <a:lnTo>
                    <a:pt x="1896468" y="1233201"/>
                  </a:lnTo>
                  <a:lnTo>
                    <a:pt x="1896468" y="1241601"/>
                  </a:lnTo>
                  <a:lnTo>
                    <a:pt x="1967250" y="1241601"/>
                  </a:lnTo>
                  <a:lnTo>
                    <a:pt x="1967703" y="1235925"/>
                  </a:lnTo>
                  <a:lnTo>
                    <a:pt x="1967929" y="1231838"/>
                  </a:lnTo>
                  <a:lnTo>
                    <a:pt x="1967703" y="1226389"/>
                  </a:lnTo>
                  <a:lnTo>
                    <a:pt x="1967024" y="1220940"/>
                  </a:lnTo>
                  <a:lnTo>
                    <a:pt x="1965667" y="1216173"/>
                  </a:lnTo>
                  <a:lnTo>
                    <a:pt x="1963858" y="1211405"/>
                  </a:lnTo>
                  <a:lnTo>
                    <a:pt x="1961597" y="1207318"/>
                  </a:lnTo>
                  <a:lnTo>
                    <a:pt x="1958657" y="1203231"/>
                  </a:lnTo>
                  <a:lnTo>
                    <a:pt x="1955491" y="1199598"/>
                  </a:lnTo>
                  <a:lnTo>
                    <a:pt x="1951646" y="1196193"/>
                  </a:lnTo>
                  <a:lnTo>
                    <a:pt x="1947350" y="1193014"/>
                  </a:lnTo>
                  <a:lnTo>
                    <a:pt x="1942375" y="1190290"/>
                  </a:lnTo>
                  <a:lnTo>
                    <a:pt x="1937173" y="1187565"/>
                  </a:lnTo>
                  <a:lnTo>
                    <a:pt x="1931067" y="1185522"/>
                  </a:lnTo>
                  <a:lnTo>
                    <a:pt x="1924735" y="1183705"/>
                  </a:lnTo>
                  <a:lnTo>
                    <a:pt x="1917951" y="1182343"/>
                  </a:lnTo>
                  <a:lnTo>
                    <a:pt x="1910488" y="1180981"/>
                  </a:lnTo>
                  <a:lnTo>
                    <a:pt x="1902573" y="1180300"/>
                  </a:lnTo>
                  <a:lnTo>
                    <a:pt x="1902573" y="1163726"/>
                  </a:lnTo>
                  <a:lnTo>
                    <a:pt x="1870009" y="1163726"/>
                  </a:lnTo>
                  <a:close/>
                  <a:moveTo>
                    <a:pt x="1886970" y="1085850"/>
                  </a:moveTo>
                  <a:lnTo>
                    <a:pt x="1896920" y="1086304"/>
                  </a:lnTo>
                  <a:lnTo>
                    <a:pt x="1907322" y="1086985"/>
                  </a:lnTo>
                  <a:lnTo>
                    <a:pt x="1917047" y="1088347"/>
                  </a:lnTo>
                  <a:lnTo>
                    <a:pt x="1926997" y="1090164"/>
                  </a:lnTo>
                  <a:lnTo>
                    <a:pt x="1936495" y="1092434"/>
                  </a:lnTo>
                  <a:lnTo>
                    <a:pt x="1945993" y="1094931"/>
                  </a:lnTo>
                  <a:lnTo>
                    <a:pt x="1955265" y="1098110"/>
                  </a:lnTo>
                  <a:lnTo>
                    <a:pt x="1964310" y="1101743"/>
                  </a:lnTo>
                  <a:lnTo>
                    <a:pt x="1973130" y="1105830"/>
                  </a:lnTo>
                  <a:lnTo>
                    <a:pt x="1981723" y="1110143"/>
                  </a:lnTo>
                  <a:lnTo>
                    <a:pt x="1990091" y="1114911"/>
                  </a:lnTo>
                  <a:lnTo>
                    <a:pt x="1998232" y="1120133"/>
                  </a:lnTo>
                  <a:lnTo>
                    <a:pt x="2005921" y="1125809"/>
                  </a:lnTo>
                  <a:lnTo>
                    <a:pt x="2013383" y="1131712"/>
                  </a:lnTo>
                  <a:lnTo>
                    <a:pt x="2020620" y="1137843"/>
                  </a:lnTo>
                  <a:lnTo>
                    <a:pt x="2027630" y="1144654"/>
                  </a:lnTo>
                  <a:lnTo>
                    <a:pt x="2034415" y="1151465"/>
                  </a:lnTo>
                  <a:lnTo>
                    <a:pt x="2040520" y="1158731"/>
                  </a:lnTo>
                  <a:lnTo>
                    <a:pt x="2046400" y="1166223"/>
                  </a:lnTo>
                  <a:lnTo>
                    <a:pt x="2052054" y="1174170"/>
                  </a:lnTo>
                  <a:lnTo>
                    <a:pt x="2057255" y="1182343"/>
                  </a:lnTo>
                  <a:lnTo>
                    <a:pt x="2062004" y="1190744"/>
                  </a:lnTo>
                  <a:lnTo>
                    <a:pt x="2066527" y="1199371"/>
                  </a:lnTo>
                  <a:lnTo>
                    <a:pt x="2070371" y="1207999"/>
                  </a:lnTo>
                  <a:lnTo>
                    <a:pt x="2073989" y="1217081"/>
                  </a:lnTo>
                  <a:lnTo>
                    <a:pt x="2076929" y="1226389"/>
                  </a:lnTo>
                  <a:lnTo>
                    <a:pt x="2079869" y="1235925"/>
                  </a:lnTo>
                  <a:lnTo>
                    <a:pt x="2081904" y="1245688"/>
                  </a:lnTo>
                  <a:lnTo>
                    <a:pt x="2083714" y="1255678"/>
                  </a:lnTo>
                  <a:lnTo>
                    <a:pt x="2085070" y="1265668"/>
                  </a:lnTo>
                  <a:lnTo>
                    <a:pt x="2085749" y="1275658"/>
                  </a:lnTo>
                  <a:lnTo>
                    <a:pt x="2085975" y="1286102"/>
                  </a:lnTo>
                  <a:lnTo>
                    <a:pt x="2085749" y="1296319"/>
                  </a:lnTo>
                  <a:lnTo>
                    <a:pt x="2085070" y="1306536"/>
                  </a:lnTo>
                  <a:lnTo>
                    <a:pt x="2083714" y="1316526"/>
                  </a:lnTo>
                  <a:lnTo>
                    <a:pt x="2081904" y="1326288"/>
                  </a:lnTo>
                  <a:lnTo>
                    <a:pt x="2079869" y="1335824"/>
                  </a:lnTo>
                  <a:lnTo>
                    <a:pt x="2076929" y="1345360"/>
                  </a:lnTo>
                  <a:lnTo>
                    <a:pt x="2073989" y="1354669"/>
                  </a:lnTo>
                  <a:lnTo>
                    <a:pt x="2070371" y="1363751"/>
                  </a:lnTo>
                  <a:lnTo>
                    <a:pt x="2066527" y="1372832"/>
                  </a:lnTo>
                  <a:lnTo>
                    <a:pt x="2062004" y="1381233"/>
                  </a:lnTo>
                  <a:lnTo>
                    <a:pt x="2057255" y="1389633"/>
                  </a:lnTo>
                  <a:lnTo>
                    <a:pt x="2052054" y="1397807"/>
                  </a:lnTo>
                  <a:lnTo>
                    <a:pt x="2046400" y="1405527"/>
                  </a:lnTo>
                  <a:lnTo>
                    <a:pt x="2040520" y="1413019"/>
                  </a:lnTo>
                  <a:lnTo>
                    <a:pt x="2034415" y="1420285"/>
                  </a:lnTo>
                  <a:lnTo>
                    <a:pt x="2027630" y="1427323"/>
                  </a:lnTo>
                  <a:lnTo>
                    <a:pt x="2020620" y="1433907"/>
                  </a:lnTo>
                  <a:lnTo>
                    <a:pt x="2013383" y="1440265"/>
                  </a:lnTo>
                  <a:lnTo>
                    <a:pt x="2005921" y="1446168"/>
                  </a:lnTo>
                  <a:lnTo>
                    <a:pt x="1998232" y="1451844"/>
                  </a:lnTo>
                  <a:lnTo>
                    <a:pt x="1990091" y="1456839"/>
                  </a:lnTo>
                  <a:lnTo>
                    <a:pt x="1981723" y="1461834"/>
                  </a:lnTo>
                  <a:lnTo>
                    <a:pt x="1973130" y="1466147"/>
                  </a:lnTo>
                  <a:lnTo>
                    <a:pt x="1964310" y="1470007"/>
                  </a:lnTo>
                  <a:lnTo>
                    <a:pt x="1955265" y="1473640"/>
                  </a:lnTo>
                  <a:lnTo>
                    <a:pt x="1945993" y="1476819"/>
                  </a:lnTo>
                  <a:lnTo>
                    <a:pt x="1936495" y="1479770"/>
                  </a:lnTo>
                  <a:lnTo>
                    <a:pt x="1926997" y="1481813"/>
                  </a:lnTo>
                  <a:lnTo>
                    <a:pt x="1917047" y="1483630"/>
                  </a:lnTo>
                  <a:lnTo>
                    <a:pt x="1907322" y="1484765"/>
                  </a:lnTo>
                  <a:lnTo>
                    <a:pt x="1896920" y="1485673"/>
                  </a:lnTo>
                  <a:lnTo>
                    <a:pt x="1886970" y="1485900"/>
                  </a:lnTo>
                  <a:lnTo>
                    <a:pt x="1876567" y="1485673"/>
                  </a:lnTo>
                  <a:lnTo>
                    <a:pt x="1866391" y="1484765"/>
                  </a:lnTo>
                  <a:lnTo>
                    <a:pt x="1856667" y="1483630"/>
                  </a:lnTo>
                  <a:lnTo>
                    <a:pt x="1846490" y="1481813"/>
                  </a:lnTo>
                  <a:lnTo>
                    <a:pt x="1836992" y="1479770"/>
                  </a:lnTo>
                  <a:lnTo>
                    <a:pt x="1827494" y="1476819"/>
                  </a:lnTo>
                  <a:lnTo>
                    <a:pt x="1818223" y="1473640"/>
                  </a:lnTo>
                  <a:lnTo>
                    <a:pt x="1809177" y="1470007"/>
                  </a:lnTo>
                  <a:lnTo>
                    <a:pt x="1800583" y="1466147"/>
                  </a:lnTo>
                  <a:lnTo>
                    <a:pt x="1791764" y="1461834"/>
                  </a:lnTo>
                  <a:lnTo>
                    <a:pt x="1783623" y="1456839"/>
                  </a:lnTo>
                  <a:lnTo>
                    <a:pt x="1775256" y="1451844"/>
                  </a:lnTo>
                  <a:lnTo>
                    <a:pt x="1767567" y="1446168"/>
                  </a:lnTo>
                  <a:lnTo>
                    <a:pt x="1760104" y="1440265"/>
                  </a:lnTo>
                  <a:lnTo>
                    <a:pt x="1752867" y="1433907"/>
                  </a:lnTo>
                  <a:lnTo>
                    <a:pt x="1746083" y="1427323"/>
                  </a:lnTo>
                  <a:lnTo>
                    <a:pt x="1739299" y="1420285"/>
                  </a:lnTo>
                  <a:lnTo>
                    <a:pt x="1733193" y="1413019"/>
                  </a:lnTo>
                  <a:lnTo>
                    <a:pt x="1727313" y="1405527"/>
                  </a:lnTo>
                  <a:lnTo>
                    <a:pt x="1721660" y="1397807"/>
                  </a:lnTo>
                  <a:lnTo>
                    <a:pt x="1716458" y="1389633"/>
                  </a:lnTo>
                  <a:lnTo>
                    <a:pt x="1711483" y="1381233"/>
                  </a:lnTo>
                  <a:lnTo>
                    <a:pt x="1707187" y="1372832"/>
                  </a:lnTo>
                  <a:lnTo>
                    <a:pt x="1703342" y="1363751"/>
                  </a:lnTo>
                  <a:lnTo>
                    <a:pt x="1699724" y="1354669"/>
                  </a:lnTo>
                  <a:lnTo>
                    <a:pt x="1696558" y="1345360"/>
                  </a:lnTo>
                  <a:lnTo>
                    <a:pt x="1693844" y="1335824"/>
                  </a:lnTo>
                  <a:lnTo>
                    <a:pt x="1691809" y="1326288"/>
                  </a:lnTo>
                  <a:lnTo>
                    <a:pt x="1690000" y="1316526"/>
                  </a:lnTo>
                  <a:lnTo>
                    <a:pt x="1688643" y="1306536"/>
                  </a:lnTo>
                  <a:lnTo>
                    <a:pt x="1687965" y="1296319"/>
                  </a:lnTo>
                  <a:lnTo>
                    <a:pt x="1687512" y="1286102"/>
                  </a:lnTo>
                  <a:lnTo>
                    <a:pt x="1687965" y="1275658"/>
                  </a:lnTo>
                  <a:lnTo>
                    <a:pt x="1688643" y="1265668"/>
                  </a:lnTo>
                  <a:lnTo>
                    <a:pt x="1690000" y="1255678"/>
                  </a:lnTo>
                  <a:lnTo>
                    <a:pt x="1691809" y="1245688"/>
                  </a:lnTo>
                  <a:lnTo>
                    <a:pt x="1693844" y="1235925"/>
                  </a:lnTo>
                  <a:lnTo>
                    <a:pt x="1696558" y="1226389"/>
                  </a:lnTo>
                  <a:lnTo>
                    <a:pt x="1699724" y="1217081"/>
                  </a:lnTo>
                  <a:lnTo>
                    <a:pt x="1703342" y="1207999"/>
                  </a:lnTo>
                  <a:lnTo>
                    <a:pt x="1707187" y="1199371"/>
                  </a:lnTo>
                  <a:lnTo>
                    <a:pt x="1711483" y="1190744"/>
                  </a:lnTo>
                  <a:lnTo>
                    <a:pt x="1716458" y="1182343"/>
                  </a:lnTo>
                  <a:lnTo>
                    <a:pt x="1721660" y="1174170"/>
                  </a:lnTo>
                  <a:lnTo>
                    <a:pt x="1727313" y="1166223"/>
                  </a:lnTo>
                  <a:lnTo>
                    <a:pt x="1733193" y="1158731"/>
                  </a:lnTo>
                  <a:lnTo>
                    <a:pt x="1739299" y="1151465"/>
                  </a:lnTo>
                  <a:lnTo>
                    <a:pt x="1746083" y="1144654"/>
                  </a:lnTo>
                  <a:lnTo>
                    <a:pt x="1752867" y="1137843"/>
                  </a:lnTo>
                  <a:lnTo>
                    <a:pt x="1760104" y="1131712"/>
                  </a:lnTo>
                  <a:lnTo>
                    <a:pt x="1767567" y="1125809"/>
                  </a:lnTo>
                  <a:lnTo>
                    <a:pt x="1775256" y="1120133"/>
                  </a:lnTo>
                  <a:lnTo>
                    <a:pt x="1783623" y="1114911"/>
                  </a:lnTo>
                  <a:lnTo>
                    <a:pt x="1791764" y="1110143"/>
                  </a:lnTo>
                  <a:lnTo>
                    <a:pt x="1800583" y="1105830"/>
                  </a:lnTo>
                  <a:lnTo>
                    <a:pt x="1809177" y="1101743"/>
                  </a:lnTo>
                  <a:lnTo>
                    <a:pt x="1818223" y="1098110"/>
                  </a:lnTo>
                  <a:lnTo>
                    <a:pt x="1827494" y="1094931"/>
                  </a:lnTo>
                  <a:lnTo>
                    <a:pt x="1836992" y="1092434"/>
                  </a:lnTo>
                  <a:lnTo>
                    <a:pt x="1846490" y="1090164"/>
                  </a:lnTo>
                  <a:lnTo>
                    <a:pt x="1856667" y="1088347"/>
                  </a:lnTo>
                  <a:lnTo>
                    <a:pt x="1866391" y="1086985"/>
                  </a:lnTo>
                  <a:lnTo>
                    <a:pt x="1876567" y="1086304"/>
                  </a:lnTo>
                  <a:lnTo>
                    <a:pt x="1886970" y="1085850"/>
                  </a:lnTo>
                  <a:close/>
                  <a:moveTo>
                    <a:pt x="1297791" y="741362"/>
                  </a:moveTo>
                  <a:lnTo>
                    <a:pt x="1297791" y="765402"/>
                  </a:lnTo>
                  <a:lnTo>
                    <a:pt x="1285096" y="766762"/>
                  </a:lnTo>
                  <a:lnTo>
                    <a:pt x="1273308" y="768577"/>
                  </a:lnTo>
                  <a:lnTo>
                    <a:pt x="1262200" y="770844"/>
                  </a:lnTo>
                  <a:lnTo>
                    <a:pt x="1256986" y="771978"/>
                  </a:lnTo>
                  <a:lnTo>
                    <a:pt x="1251772" y="773566"/>
                  </a:lnTo>
                  <a:lnTo>
                    <a:pt x="1247238" y="775153"/>
                  </a:lnTo>
                  <a:lnTo>
                    <a:pt x="1242477" y="776741"/>
                  </a:lnTo>
                  <a:lnTo>
                    <a:pt x="1238170" y="778555"/>
                  </a:lnTo>
                  <a:lnTo>
                    <a:pt x="1233862" y="780369"/>
                  </a:lnTo>
                  <a:lnTo>
                    <a:pt x="1230009" y="782410"/>
                  </a:lnTo>
                  <a:lnTo>
                    <a:pt x="1226155" y="784452"/>
                  </a:lnTo>
                  <a:lnTo>
                    <a:pt x="1222528" y="786493"/>
                  </a:lnTo>
                  <a:lnTo>
                    <a:pt x="1219127" y="788760"/>
                  </a:lnTo>
                  <a:lnTo>
                    <a:pt x="1215953" y="791482"/>
                  </a:lnTo>
                  <a:lnTo>
                    <a:pt x="1213006" y="793977"/>
                  </a:lnTo>
                  <a:lnTo>
                    <a:pt x="1210286" y="796698"/>
                  </a:lnTo>
                  <a:lnTo>
                    <a:pt x="1207792" y="799419"/>
                  </a:lnTo>
                  <a:lnTo>
                    <a:pt x="1205525" y="802368"/>
                  </a:lnTo>
                  <a:lnTo>
                    <a:pt x="1203032" y="805316"/>
                  </a:lnTo>
                  <a:lnTo>
                    <a:pt x="1201218" y="808491"/>
                  </a:lnTo>
                  <a:lnTo>
                    <a:pt x="1199631" y="811893"/>
                  </a:lnTo>
                  <a:lnTo>
                    <a:pt x="1198044" y="815068"/>
                  </a:lnTo>
                  <a:lnTo>
                    <a:pt x="1196684" y="818469"/>
                  </a:lnTo>
                  <a:lnTo>
                    <a:pt x="1195551" y="822098"/>
                  </a:lnTo>
                  <a:lnTo>
                    <a:pt x="1194644" y="825727"/>
                  </a:lnTo>
                  <a:lnTo>
                    <a:pt x="1193737" y="829582"/>
                  </a:lnTo>
                  <a:lnTo>
                    <a:pt x="1193284" y="833437"/>
                  </a:lnTo>
                  <a:lnTo>
                    <a:pt x="1193057" y="837519"/>
                  </a:lnTo>
                  <a:lnTo>
                    <a:pt x="1193057" y="841828"/>
                  </a:lnTo>
                  <a:lnTo>
                    <a:pt x="1193284" y="847498"/>
                  </a:lnTo>
                  <a:lnTo>
                    <a:pt x="1193737" y="853168"/>
                  </a:lnTo>
                  <a:lnTo>
                    <a:pt x="1194871" y="858384"/>
                  </a:lnTo>
                  <a:lnTo>
                    <a:pt x="1196231" y="863600"/>
                  </a:lnTo>
                  <a:lnTo>
                    <a:pt x="1198044" y="868816"/>
                  </a:lnTo>
                  <a:lnTo>
                    <a:pt x="1200085" y="873805"/>
                  </a:lnTo>
                  <a:lnTo>
                    <a:pt x="1202578" y="878568"/>
                  </a:lnTo>
                  <a:lnTo>
                    <a:pt x="1205525" y="883330"/>
                  </a:lnTo>
                  <a:lnTo>
                    <a:pt x="1208472" y="887639"/>
                  </a:lnTo>
                  <a:lnTo>
                    <a:pt x="1211873" y="891721"/>
                  </a:lnTo>
                  <a:lnTo>
                    <a:pt x="1215273" y="895803"/>
                  </a:lnTo>
                  <a:lnTo>
                    <a:pt x="1218900" y="899432"/>
                  </a:lnTo>
                  <a:lnTo>
                    <a:pt x="1222754" y="902834"/>
                  </a:lnTo>
                  <a:lnTo>
                    <a:pt x="1226608" y="906235"/>
                  </a:lnTo>
                  <a:lnTo>
                    <a:pt x="1230689" y="908957"/>
                  </a:lnTo>
                  <a:lnTo>
                    <a:pt x="1234769" y="911678"/>
                  </a:lnTo>
                  <a:lnTo>
                    <a:pt x="1245197" y="917575"/>
                  </a:lnTo>
                  <a:lnTo>
                    <a:pt x="1259253" y="924832"/>
                  </a:lnTo>
                  <a:lnTo>
                    <a:pt x="1277388" y="933223"/>
                  </a:lnTo>
                  <a:lnTo>
                    <a:pt x="1299151" y="943428"/>
                  </a:lnTo>
                  <a:lnTo>
                    <a:pt x="1305725" y="946377"/>
                  </a:lnTo>
                  <a:lnTo>
                    <a:pt x="1311620" y="949552"/>
                  </a:lnTo>
                  <a:lnTo>
                    <a:pt x="1317060" y="952500"/>
                  </a:lnTo>
                  <a:lnTo>
                    <a:pt x="1321368" y="955675"/>
                  </a:lnTo>
                  <a:lnTo>
                    <a:pt x="1325448" y="958623"/>
                  </a:lnTo>
                  <a:lnTo>
                    <a:pt x="1328395" y="961344"/>
                  </a:lnTo>
                  <a:lnTo>
                    <a:pt x="1330662" y="964293"/>
                  </a:lnTo>
                  <a:lnTo>
                    <a:pt x="1332249" y="967014"/>
                  </a:lnTo>
                  <a:lnTo>
                    <a:pt x="1333383" y="969962"/>
                  </a:lnTo>
                  <a:lnTo>
                    <a:pt x="1334289" y="973137"/>
                  </a:lnTo>
                  <a:lnTo>
                    <a:pt x="1335196" y="976993"/>
                  </a:lnTo>
                  <a:lnTo>
                    <a:pt x="1335876" y="981528"/>
                  </a:lnTo>
                  <a:lnTo>
                    <a:pt x="1336330" y="986064"/>
                  </a:lnTo>
                  <a:lnTo>
                    <a:pt x="1337010" y="991280"/>
                  </a:lnTo>
                  <a:lnTo>
                    <a:pt x="1337010" y="996950"/>
                  </a:lnTo>
                  <a:lnTo>
                    <a:pt x="1337236" y="1002846"/>
                  </a:lnTo>
                  <a:lnTo>
                    <a:pt x="1337010" y="1005568"/>
                  </a:lnTo>
                  <a:lnTo>
                    <a:pt x="1337010" y="1007835"/>
                  </a:lnTo>
                  <a:lnTo>
                    <a:pt x="1336330" y="1009877"/>
                  </a:lnTo>
                  <a:lnTo>
                    <a:pt x="1335876" y="1011918"/>
                  </a:lnTo>
                  <a:lnTo>
                    <a:pt x="1335196" y="1013732"/>
                  </a:lnTo>
                  <a:lnTo>
                    <a:pt x="1334289" y="1015319"/>
                  </a:lnTo>
                  <a:lnTo>
                    <a:pt x="1333383" y="1016907"/>
                  </a:lnTo>
                  <a:lnTo>
                    <a:pt x="1332022" y="1018041"/>
                  </a:lnTo>
                  <a:lnTo>
                    <a:pt x="1330662" y="1019402"/>
                  </a:lnTo>
                  <a:lnTo>
                    <a:pt x="1329302" y="1020535"/>
                  </a:lnTo>
                  <a:lnTo>
                    <a:pt x="1327488" y="1021216"/>
                  </a:lnTo>
                  <a:lnTo>
                    <a:pt x="1325675" y="1021896"/>
                  </a:lnTo>
                  <a:lnTo>
                    <a:pt x="1323635" y="1022577"/>
                  </a:lnTo>
                  <a:lnTo>
                    <a:pt x="1321141" y="1023030"/>
                  </a:lnTo>
                  <a:lnTo>
                    <a:pt x="1318874" y="1023257"/>
                  </a:lnTo>
                  <a:lnTo>
                    <a:pt x="1316380" y="1023257"/>
                  </a:lnTo>
                  <a:lnTo>
                    <a:pt x="1313433" y="1023030"/>
                  </a:lnTo>
                  <a:lnTo>
                    <a:pt x="1310940" y="1022803"/>
                  </a:lnTo>
                  <a:lnTo>
                    <a:pt x="1308673" y="1022123"/>
                  </a:lnTo>
                  <a:lnTo>
                    <a:pt x="1306406" y="1021443"/>
                  </a:lnTo>
                  <a:lnTo>
                    <a:pt x="1304819" y="1020535"/>
                  </a:lnTo>
                  <a:lnTo>
                    <a:pt x="1303232" y="1019175"/>
                  </a:lnTo>
                  <a:lnTo>
                    <a:pt x="1301872" y="1017587"/>
                  </a:lnTo>
                  <a:lnTo>
                    <a:pt x="1301192" y="1015773"/>
                  </a:lnTo>
                  <a:lnTo>
                    <a:pt x="1300285" y="1013732"/>
                  </a:lnTo>
                  <a:lnTo>
                    <a:pt x="1299605" y="1010784"/>
                  </a:lnTo>
                  <a:lnTo>
                    <a:pt x="1299151" y="1007382"/>
                  </a:lnTo>
                  <a:lnTo>
                    <a:pt x="1298471" y="1002846"/>
                  </a:lnTo>
                  <a:lnTo>
                    <a:pt x="1298018" y="991960"/>
                  </a:lnTo>
                  <a:lnTo>
                    <a:pt x="1297791" y="978353"/>
                  </a:lnTo>
                  <a:lnTo>
                    <a:pt x="1297791" y="959984"/>
                  </a:lnTo>
                  <a:lnTo>
                    <a:pt x="1194644" y="959984"/>
                  </a:lnTo>
                  <a:lnTo>
                    <a:pt x="1194644" y="974725"/>
                  </a:lnTo>
                  <a:lnTo>
                    <a:pt x="1194644" y="980621"/>
                  </a:lnTo>
                  <a:lnTo>
                    <a:pt x="1195097" y="986744"/>
                  </a:lnTo>
                  <a:lnTo>
                    <a:pt x="1195551" y="992414"/>
                  </a:lnTo>
                  <a:lnTo>
                    <a:pt x="1196457" y="997630"/>
                  </a:lnTo>
                  <a:lnTo>
                    <a:pt x="1197364" y="1002846"/>
                  </a:lnTo>
                  <a:lnTo>
                    <a:pt x="1198951" y="1008062"/>
                  </a:lnTo>
                  <a:lnTo>
                    <a:pt x="1200538" y="1012598"/>
                  </a:lnTo>
                  <a:lnTo>
                    <a:pt x="1202352" y="1017360"/>
                  </a:lnTo>
                  <a:lnTo>
                    <a:pt x="1204392" y="1021443"/>
                  </a:lnTo>
                  <a:lnTo>
                    <a:pt x="1206659" y="1025525"/>
                  </a:lnTo>
                  <a:lnTo>
                    <a:pt x="1209152" y="1029380"/>
                  </a:lnTo>
                  <a:lnTo>
                    <a:pt x="1211873" y="1032782"/>
                  </a:lnTo>
                  <a:lnTo>
                    <a:pt x="1215047" y="1036184"/>
                  </a:lnTo>
                  <a:lnTo>
                    <a:pt x="1218447" y="1039359"/>
                  </a:lnTo>
                  <a:lnTo>
                    <a:pt x="1221621" y="1042080"/>
                  </a:lnTo>
                  <a:lnTo>
                    <a:pt x="1225475" y="1045028"/>
                  </a:lnTo>
                  <a:lnTo>
                    <a:pt x="1229329" y="1047296"/>
                  </a:lnTo>
                  <a:lnTo>
                    <a:pt x="1233182" y="1049564"/>
                  </a:lnTo>
                  <a:lnTo>
                    <a:pt x="1237490" y="1051832"/>
                  </a:lnTo>
                  <a:lnTo>
                    <a:pt x="1241570" y="1053646"/>
                  </a:lnTo>
                  <a:lnTo>
                    <a:pt x="1245877" y="1055687"/>
                  </a:lnTo>
                  <a:lnTo>
                    <a:pt x="1249958" y="1057502"/>
                  </a:lnTo>
                  <a:lnTo>
                    <a:pt x="1259026" y="1060677"/>
                  </a:lnTo>
                  <a:lnTo>
                    <a:pt x="1268094" y="1063171"/>
                  </a:lnTo>
                  <a:lnTo>
                    <a:pt x="1277615" y="1065212"/>
                  </a:lnTo>
                  <a:lnTo>
                    <a:pt x="1287590" y="1066800"/>
                  </a:lnTo>
                  <a:lnTo>
                    <a:pt x="1297791" y="1067934"/>
                  </a:lnTo>
                  <a:lnTo>
                    <a:pt x="1297791" y="1096962"/>
                  </a:lnTo>
                  <a:lnTo>
                    <a:pt x="1345171" y="1096962"/>
                  </a:lnTo>
                  <a:lnTo>
                    <a:pt x="1345171" y="1068841"/>
                  </a:lnTo>
                  <a:lnTo>
                    <a:pt x="1351972" y="1068160"/>
                  </a:lnTo>
                  <a:lnTo>
                    <a:pt x="1358093" y="1067253"/>
                  </a:lnTo>
                  <a:lnTo>
                    <a:pt x="1364213" y="1066346"/>
                  </a:lnTo>
                  <a:lnTo>
                    <a:pt x="1370108" y="1064985"/>
                  </a:lnTo>
                  <a:lnTo>
                    <a:pt x="1375775" y="1063852"/>
                  </a:lnTo>
                  <a:lnTo>
                    <a:pt x="1381442" y="1062491"/>
                  </a:lnTo>
                  <a:lnTo>
                    <a:pt x="1386656" y="1060903"/>
                  </a:lnTo>
                  <a:lnTo>
                    <a:pt x="1391870" y="1059089"/>
                  </a:lnTo>
                  <a:lnTo>
                    <a:pt x="1396858" y="1057275"/>
                  </a:lnTo>
                  <a:lnTo>
                    <a:pt x="1401392" y="1055234"/>
                  </a:lnTo>
                  <a:lnTo>
                    <a:pt x="1405699" y="1053193"/>
                  </a:lnTo>
                  <a:lnTo>
                    <a:pt x="1410233" y="1050925"/>
                  </a:lnTo>
                  <a:lnTo>
                    <a:pt x="1414087" y="1048430"/>
                  </a:lnTo>
                  <a:lnTo>
                    <a:pt x="1417941" y="1045935"/>
                  </a:lnTo>
                  <a:lnTo>
                    <a:pt x="1421568" y="1043441"/>
                  </a:lnTo>
                  <a:lnTo>
                    <a:pt x="1425195" y="1040493"/>
                  </a:lnTo>
                  <a:lnTo>
                    <a:pt x="1428142" y="1037771"/>
                  </a:lnTo>
                  <a:lnTo>
                    <a:pt x="1431316" y="1034596"/>
                  </a:lnTo>
                  <a:lnTo>
                    <a:pt x="1434036" y="1031421"/>
                  </a:lnTo>
                  <a:lnTo>
                    <a:pt x="1436756" y="1028246"/>
                  </a:lnTo>
                  <a:lnTo>
                    <a:pt x="1439023" y="1024844"/>
                  </a:lnTo>
                  <a:lnTo>
                    <a:pt x="1441290" y="1021216"/>
                  </a:lnTo>
                  <a:lnTo>
                    <a:pt x="1443104" y="1017360"/>
                  </a:lnTo>
                  <a:lnTo>
                    <a:pt x="1444918" y="1013505"/>
                  </a:lnTo>
                  <a:lnTo>
                    <a:pt x="1446504" y="1009650"/>
                  </a:lnTo>
                  <a:lnTo>
                    <a:pt x="1447865" y="1005568"/>
                  </a:lnTo>
                  <a:lnTo>
                    <a:pt x="1448998" y="1001032"/>
                  </a:lnTo>
                  <a:lnTo>
                    <a:pt x="1449905" y="996723"/>
                  </a:lnTo>
                  <a:lnTo>
                    <a:pt x="1450585" y="992414"/>
                  </a:lnTo>
                  <a:lnTo>
                    <a:pt x="1451265" y="987425"/>
                  </a:lnTo>
                  <a:lnTo>
                    <a:pt x="1451492" y="982889"/>
                  </a:lnTo>
                  <a:lnTo>
                    <a:pt x="1451719" y="977900"/>
                  </a:lnTo>
                  <a:lnTo>
                    <a:pt x="1451492" y="971777"/>
                  </a:lnTo>
                  <a:lnTo>
                    <a:pt x="1450812" y="965653"/>
                  </a:lnTo>
                  <a:lnTo>
                    <a:pt x="1450132" y="959984"/>
                  </a:lnTo>
                  <a:lnTo>
                    <a:pt x="1448998" y="954994"/>
                  </a:lnTo>
                  <a:lnTo>
                    <a:pt x="1447865" y="949778"/>
                  </a:lnTo>
                  <a:lnTo>
                    <a:pt x="1446051" y="944789"/>
                  </a:lnTo>
                  <a:lnTo>
                    <a:pt x="1444237" y="940253"/>
                  </a:lnTo>
                  <a:lnTo>
                    <a:pt x="1441971" y="935944"/>
                  </a:lnTo>
                  <a:lnTo>
                    <a:pt x="1439250" y="931862"/>
                  </a:lnTo>
                  <a:lnTo>
                    <a:pt x="1436756" y="928007"/>
                  </a:lnTo>
                  <a:lnTo>
                    <a:pt x="1433809" y="924605"/>
                  </a:lnTo>
                  <a:lnTo>
                    <a:pt x="1430862" y="921203"/>
                  </a:lnTo>
                  <a:lnTo>
                    <a:pt x="1427689" y="918028"/>
                  </a:lnTo>
                  <a:lnTo>
                    <a:pt x="1424515" y="914853"/>
                  </a:lnTo>
                  <a:lnTo>
                    <a:pt x="1421341" y="912359"/>
                  </a:lnTo>
                  <a:lnTo>
                    <a:pt x="1417714" y="910091"/>
                  </a:lnTo>
                  <a:lnTo>
                    <a:pt x="1413860" y="907369"/>
                  </a:lnTo>
                  <a:lnTo>
                    <a:pt x="1408873" y="904875"/>
                  </a:lnTo>
                  <a:lnTo>
                    <a:pt x="1397084" y="898752"/>
                  </a:lnTo>
                  <a:lnTo>
                    <a:pt x="1382122" y="891721"/>
                  </a:lnTo>
                  <a:lnTo>
                    <a:pt x="1363987" y="883557"/>
                  </a:lnTo>
                  <a:lnTo>
                    <a:pt x="1343131" y="874259"/>
                  </a:lnTo>
                  <a:lnTo>
                    <a:pt x="1326808" y="866548"/>
                  </a:lnTo>
                  <a:lnTo>
                    <a:pt x="1320461" y="863373"/>
                  </a:lnTo>
                  <a:lnTo>
                    <a:pt x="1315247" y="860652"/>
                  </a:lnTo>
                  <a:lnTo>
                    <a:pt x="1311166" y="857930"/>
                  </a:lnTo>
                  <a:lnTo>
                    <a:pt x="1308219" y="856116"/>
                  </a:lnTo>
                  <a:lnTo>
                    <a:pt x="1305952" y="854075"/>
                  </a:lnTo>
                  <a:lnTo>
                    <a:pt x="1303912" y="852034"/>
                  </a:lnTo>
                  <a:lnTo>
                    <a:pt x="1302325" y="849539"/>
                  </a:lnTo>
                  <a:lnTo>
                    <a:pt x="1301192" y="846364"/>
                  </a:lnTo>
                  <a:lnTo>
                    <a:pt x="1299831" y="843189"/>
                  </a:lnTo>
                  <a:lnTo>
                    <a:pt x="1299151" y="839560"/>
                  </a:lnTo>
                  <a:lnTo>
                    <a:pt x="1298698" y="835705"/>
                  </a:lnTo>
                  <a:lnTo>
                    <a:pt x="1298471" y="831396"/>
                  </a:lnTo>
                  <a:lnTo>
                    <a:pt x="1298471" y="828902"/>
                  </a:lnTo>
                  <a:lnTo>
                    <a:pt x="1298698" y="826407"/>
                  </a:lnTo>
                  <a:lnTo>
                    <a:pt x="1299378" y="824139"/>
                  </a:lnTo>
                  <a:lnTo>
                    <a:pt x="1299831" y="822098"/>
                  </a:lnTo>
                  <a:lnTo>
                    <a:pt x="1300285" y="820284"/>
                  </a:lnTo>
                  <a:lnTo>
                    <a:pt x="1301192" y="818469"/>
                  </a:lnTo>
                  <a:lnTo>
                    <a:pt x="1302098" y="816882"/>
                  </a:lnTo>
                  <a:lnTo>
                    <a:pt x="1303232" y="815748"/>
                  </a:lnTo>
                  <a:lnTo>
                    <a:pt x="1304365" y="814387"/>
                  </a:lnTo>
                  <a:lnTo>
                    <a:pt x="1305952" y="813253"/>
                  </a:lnTo>
                  <a:lnTo>
                    <a:pt x="1307539" y="812346"/>
                  </a:lnTo>
                  <a:lnTo>
                    <a:pt x="1309126" y="811439"/>
                  </a:lnTo>
                  <a:lnTo>
                    <a:pt x="1311166" y="810985"/>
                  </a:lnTo>
                  <a:lnTo>
                    <a:pt x="1312980" y="810532"/>
                  </a:lnTo>
                  <a:lnTo>
                    <a:pt x="1315247" y="810305"/>
                  </a:lnTo>
                  <a:lnTo>
                    <a:pt x="1317287" y="810305"/>
                  </a:lnTo>
                  <a:lnTo>
                    <a:pt x="1320234" y="810532"/>
                  </a:lnTo>
                  <a:lnTo>
                    <a:pt x="1322728" y="810759"/>
                  </a:lnTo>
                  <a:lnTo>
                    <a:pt x="1324995" y="811212"/>
                  </a:lnTo>
                  <a:lnTo>
                    <a:pt x="1327035" y="811893"/>
                  </a:lnTo>
                  <a:lnTo>
                    <a:pt x="1328849" y="812573"/>
                  </a:lnTo>
                  <a:lnTo>
                    <a:pt x="1330435" y="813934"/>
                  </a:lnTo>
                  <a:lnTo>
                    <a:pt x="1331796" y="814841"/>
                  </a:lnTo>
                  <a:lnTo>
                    <a:pt x="1332702" y="816428"/>
                  </a:lnTo>
                  <a:lnTo>
                    <a:pt x="1333609" y="818243"/>
                  </a:lnTo>
                  <a:lnTo>
                    <a:pt x="1334289" y="820284"/>
                  </a:lnTo>
                  <a:lnTo>
                    <a:pt x="1334969" y="823005"/>
                  </a:lnTo>
                  <a:lnTo>
                    <a:pt x="1335423" y="825953"/>
                  </a:lnTo>
                  <a:lnTo>
                    <a:pt x="1336103" y="833210"/>
                  </a:lnTo>
                  <a:lnTo>
                    <a:pt x="1336330" y="842509"/>
                  </a:lnTo>
                  <a:lnTo>
                    <a:pt x="1336330" y="854982"/>
                  </a:lnTo>
                  <a:lnTo>
                    <a:pt x="1439477" y="854982"/>
                  </a:lnTo>
                  <a:lnTo>
                    <a:pt x="1440384" y="846591"/>
                  </a:lnTo>
                  <a:lnTo>
                    <a:pt x="1440610" y="840694"/>
                  </a:lnTo>
                  <a:lnTo>
                    <a:pt x="1440610" y="836612"/>
                  </a:lnTo>
                  <a:lnTo>
                    <a:pt x="1440384" y="832757"/>
                  </a:lnTo>
                  <a:lnTo>
                    <a:pt x="1439704" y="828902"/>
                  </a:lnTo>
                  <a:lnTo>
                    <a:pt x="1439023" y="825046"/>
                  </a:lnTo>
                  <a:lnTo>
                    <a:pt x="1438343" y="821418"/>
                  </a:lnTo>
                  <a:lnTo>
                    <a:pt x="1437210" y="817789"/>
                  </a:lnTo>
                  <a:lnTo>
                    <a:pt x="1436303" y="814387"/>
                  </a:lnTo>
                  <a:lnTo>
                    <a:pt x="1434716" y="810985"/>
                  </a:lnTo>
                  <a:lnTo>
                    <a:pt x="1433129" y="808037"/>
                  </a:lnTo>
                  <a:lnTo>
                    <a:pt x="1431316" y="804862"/>
                  </a:lnTo>
                  <a:lnTo>
                    <a:pt x="1429502" y="801687"/>
                  </a:lnTo>
                  <a:lnTo>
                    <a:pt x="1427235" y="798966"/>
                  </a:lnTo>
                  <a:lnTo>
                    <a:pt x="1424968" y="796244"/>
                  </a:lnTo>
                  <a:lnTo>
                    <a:pt x="1422475" y="793750"/>
                  </a:lnTo>
                  <a:lnTo>
                    <a:pt x="1419754" y="791255"/>
                  </a:lnTo>
                  <a:lnTo>
                    <a:pt x="1416807" y="788534"/>
                  </a:lnTo>
                  <a:lnTo>
                    <a:pt x="1413860" y="786493"/>
                  </a:lnTo>
                  <a:lnTo>
                    <a:pt x="1410686" y="784225"/>
                  </a:lnTo>
                  <a:lnTo>
                    <a:pt x="1407059" y="782184"/>
                  </a:lnTo>
                  <a:lnTo>
                    <a:pt x="1403432" y="780143"/>
                  </a:lnTo>
                  <a:lnTo>
                    <a:pt x="1399578" y="778328"/>
                  </a:lnTo>
                  <a:lnTo>
                    <a:pt x="1395724" y="776514"/>
                  </a:lnTo>
                  <a:lnTo>
                    <a:pt x="1391644" y="774927"/>
                  </a:lnTo>
                  <a:lnTo>
                    <a:pt x="1387110" y="773339"/>
                  </a:lnTo>
                  <a:lnTo>
                    <a:pt x="1382576" y="771978"/>
                  </a:lnTo>
                  <a:lnTo>
                    <a:pt x="1377589" y="770844"/>
                  </a:lnTo>
                  <a:lnTo>
                    <a:pt x="1367614" y="768577"/>
                  </a:lnTo>
                  <a:lnTo>
                    <a:pt x="1356732" y="766762"/>
                  </a:lnTo>
                  <a:lnTo>
                    <a:pt x="1345171" y="765402"/>
                  </a:lnTo>
                  <a:lnTo>
                    <a:pt x="1345171" y="741362"/>
                  </a:lnTo>
                  <a:lnTo>
                    <a:pt x="1297791" y="741362"/>
                  </a:lnTo>
                  <a:close/>
                  <a:moveTo>
                    <a:pt x="1322274" y="628650"/>
                  </a:moveTo>
                  <a:lnTo>
                    <a:pt x="1329755" y="628877"/>
                  </a:lnTo>
                  <a:lnTo>
                    <a:pt x="1337236" y="629330"/>
                  </a:lnTo>
                  <a:lnTo>
                    <a:pt x="1344717" y="629557"/>
                  </a:lnTo>
                  <a:lnTo>
                    <a:pt x="1351972" y="630237"/>
                  </a:lnTo>
                  <a:lnTo>
                    <a:pt x="1359453" y="631144"/>
                  </a:lnTo>
                  <a:lnTo>
                    <a:pt x="1366480" y="632052"/>
                  </a:lnTo>
                  <a:lnTo>
                    <a:pt x="1373735" y="633412"/>
                  </a:lnTo>
                  <a:lnTo>
                    <a:pt x="1380762" y="634546"/>
                  </a:lnTo>
                  <a:lnTo>
                    <a:pt x="1388017" y="636134"/>
                  </a:lnTo>
                  <a:lnTo>
                    <a:pt x="1395044" y="637948"/>
                  </a:lnTo>
                  <a:lnTo>
                    <a:pt x="1401845" y="639762"/>
                  </a:lnTo>
                  <a:lnTo>
                    <a:pt x="1408646" y="641803"/>
                  </a:lnTo>
                  <a:lnTo>
                    <a:pt x="1415674" y="643844"/>
                  </a:lnTo>
                  <a:lnTo>
                    <a:pt x="1422248" y="646566"/>
                  </a:lnTo>
                  <a:lnTo>
                    <a:pt x="1428822" y="648834"/>
                  </a:lnTo>
                  <a:lnTo>
                    <a:pt x="1435396" y="651555"/>
                  </a:lnTo>
                  <a:lnTo>
                    <a:pt x="1441971" y="654503"/>
                  </a:lnTo>
                  <a:lnTo>
                    <a:pt x="1448318" y="657225"/>
                  </a:lnTo>
                  <a:lnTo>
                    <a:pt x="1454439" y="660400"/>
                  </a:lnTo>
                  <a:lnTo>
                    <a:pt x="1460786" y="663802"/>
                  </a:lnTo>
                  <a:lnTo>
                    <a:pt x="1466907" y="667203"/>
                  </a:lnTo>
                  <a:lnTo>
                    <a:pt x="1472801" y="670832"/>
                  </a:lnTo>
                  <a:lnTo>
                    <a:pt x="1478695" y="674687"/>
                  </a:lnTo>
                  <a:lnTo>
                    <a:pt x="1484590" y="678543"/>
                  </a:lnTo>
                  <a:lnTo>
                    <a:pt x="1490257" y="682398"/>
                  </a:lnTo>
                  <a:lnTo>
                    <a:pt x="1495924" y="686480"/>
                  </a:lnTo>
                  <a:lnTo>
                    <a:pt x="1501592" y="690562"/>
                  </a:lnTo>
                  <a:lnTo>
                    <a:pt x="1507033" y="695098"/>
                  </a:lnTo>
                  <a:lnTo>
                    <a:pt x="1512473" y="699634"/>
                  </a:lnTo>
                  <a:lnTo>
                    <a:pt x="1517687" y="704169"/>
                  </a:lnTo>
                  <a:lnTo>
                    <a:pt x="1522901" y="708932"/>
                  </a:lnTo>
                  <a:lnTo>
                    <a:pt x="1527662" y="713921"/>
                  </a:lnTo>
                  <a:lnTo>
                    <a:pt x="1532649" y="718684"/>
                  </a:lnTo>
                  <a:lnTo>
                    <a:pt x="1537183" y="723900"/>
                  </a:lnTo>
                  <a:lnTo>
                    <a:pt x="1541944" y="729116"/>
                  </a:lnTo>
                  <a:lnTo>
                    <a:pt x="1546478" y="734332"/>
                  </a:lnTo>
                  <a:lnTo>
                    <a:pt x="1551012" y="739775"/>
                  </a:lnTo>
                  <a:lnTo>
                    <a:pt x="1555092" y="745444"/>
                  </a:lnTo>
                  <a:lnTo>
                    <a:pt x="1559173" y="751114"/>
                  </a:lnTo>
                  <a:lnTo>
                    <a:pt x="1563027" y="756784"/>
                  </a:lnTo>
                  <a:lnTo>
                    <a:pt x="1566881" y="762907"/>
                  </a:lnTo>
                  <a:lnTo>
                    <a:pt x="1570735" y="768803"/>
                  </a:lnTo>
                  <a:lnTo>
                    <a:pt x="1574362" y="774700"/>
                  </a:lnTo>
                  <a:lnTo>
                    <a:pt x="1577762" y="780823"/>
                  </a:lnTo>
                  <a:lnTo>
                    <a:pt x="1581163" y="786946"/>
                  </a:lnTo>
                  <a:lnTo>
                    <a:pt x="1584110" y="793296"/>
                  </a:lnTo>
                  <a:lnTo>
                    <a:pt x="1587057" y="799646"/>
                  </a:lnTo>
                  <a:lnTo>
                    <a:pt x="1589777" y="806223"/>
                  </a:lnTo>
                  <a:lnTo>
                    <a:pt x="1592724" y="812800"/>
                  </a:lnTo>
                  <a:lnTo>
                    <a:pt x="1594991" y="819377"/>
                  </a:lnTo>
                  <a:lnTo>
                    <a:pt x="1597712" y="825953"/>
                  </a:lnTo>
                  <a:lnTo>
                    <a:pt x="1599752" y="832984"/>
                  </a:lnTo>
                  <a:lnTo>
                    <a:pt x="1601792" y="839560"/>
                  </a:lnTo>
                  <a:lnTo>
                    <a:pt x="1603606" y="846591"/>
                  </a:lnTo>
                  <a:lnTo>
                    <a:pt x="1605419" y="853621"/>
                  </a:lnTo>
                  <a:lnTo>
                    <a:pt x="1606779" y="860878"/>
                  </a:lnTo>
                  <a:lnTo>
                    <a:pt x="1608140" y="867682"/>
                  </a:lnTo>
                  <a:lnTo>
                    <a:pt x="1609500" y="874939"/>
                  </a:lnTo>
                  <a:lnTo>
                    <a:pt x="1610407" y="882196"/>
                  </a:lnTo>
                  <a:lnTo>
                    <a:pt x="1611313" y="889680"/>
                  </a:lnTo>
                  <a:lnTo>
                    <a:pt x="1611993" y="896937"/>
                  </a:lnTo>
                  <a:lnTo>
                    <a:pt x="1612220" y="904421"/>
                  </a:lnTo>
                  <a:lnTo>
                    <a:pt x="1612447" y="911905"/>
                  </a:lnTo>
                  <a:lnTo>
                    <a:pt x="1612900" y="919389"/>
                  </a:lnTo>
                  <a:lnTo>
                    <a:pt x="1612447" y="926873"/>
                  </a:lnTo>
                  <a:lnTo>
                    <a:pt x="1612220" y="934357"/>
                  </a:lnTo>
                  <a:lnTo>
                    <a:pt x="1611993" y="941614"/>
                  </a:lnTo>
                  <a:lnTo>
                    <a:pt x="1611313" y="949098"/>
                  </a:lnTo>
                  <a:lnTo>
                    <a:pt x="1610407" y="956128"/>
                  </a:lnTo>
                  <a:lnTo>
                    <a:pt x="1609500" y="963385"/>
                  </a:lnTo>
                  <a:lnTo>
                    <a:pt x="1608140" y="970643"/>
                  </a:lnTo>
                  <a:lnTo>
                    <a:pt x="1606779" y="977900"/>
                  </a:lnTo>
                  <a:lnTo>
                    <a:pt x="1605419" y="984930"/>
                  </a:lnTo>
                  <a:lnTo>
                    <a:pt x="1603606" y="991734"/>
                  </a:lnTo>
                  <a:lnTo>
                    <a:pt x="1601792" y="998764"/>
                  </a:lnTo>
                  <a:lnTo>
                    <a:pt x="1599752" y="1005794"/>
                  </a:lnTo>
                  <a:lnTo>
                    <a:pt x="1597712" y="1012371"/>
                  </a:lnTo>
                  <a:lnTo>
                    <a:pt x="1594991" y="1019175"/>
                  </a:lnTo>
                  <a:lnTo>
                    <a:pt x="1592724" y="1025752"/>
                  </a:lnTo>
                  <a:lnTo>
                    <a:pt x="1589777" y="1032328"/>
                  </a:lnTo>
                  <a:lnTo>
                    <a:pt x="1587057" y="1038678"/>
                  </a:lnTo>
                  <a:lnTo>
                    <a:pt x="1584110" y="1045255"/>
                  </a:lnTo>
                  <a:lnTo>
                    <a:pt x="1581163" y="1051605"/>
                  </a:lnTo>
                  <a:lnTo>
                    <a:pt x="1577762" y="1057728"/>
                  </a:lnTo>
                  <a:lnTo>
                    <a:pt x="1574362" y="1063852"/>
                  </a:lnTo>
                  <a:lnTo>
                    <a:pt x="1570735" y="1069975"/>
                  </a:lnTo>
                  <a:lnTo>
                    <a:pt x="1566881" y="1075871"/>
                  </a:lnTo>
                  <a:lnTo>
                    <a:pt x="1563027" y="1081768"/>
                  </a:lnTo>
                  <a:lnTo>
                    <a:pt x="1559173" y="1087437"/>
                  </a:lnTo>
                  <a:lnTo>
                    <a:pt x="1555092" y="1093107"/>
                  </a:lnTo>
                  <a:lnTo>
                    <a:pt x="1551012" y="1098550"/>
                  </a:lnTo>
                  <a:lnTo>
                    <a:pt x="1546478" y="1103993"/>
                  </a:lnTo>
                  <a:lnTo>
                    <a:pt x="1541944" y="1109435"/>
                  </a:lnTo>
                  <a:lnTo>
                    <a:pt x="1537183" y="1114652"/>
                  </a:lnTo>
                  <a:lnTo>
                    <a:pt x="1532649" y="1119641"/>
                  </a:lnTo>
                  <a:lnTo>
                    <a:pt x="1527662" y="1124630"/>
                  </a:lnTo>
                  <a:lnTo>
                    <a:pt x="1522901" y="1129619"/>
                  </a:lnTo>
                  <a:lnTo>
                    <a:pt x="1517687" y="1134382"/>
                  </a:lnTo>
                  <a:lnTo>
                    <a:pt x="1512473" y="1139144"/>
                  </a:lnTo>
                  <a:lnTo>
                    <a:pt x="1507033" y="1143453"/>
                  </a:lnTo>
                  <a:lnTo>
                    <a:pt x="1501592" y="1147762"/>
                  </a:lnTo>
                  <a:lnTo>
                    <a:pt x="1495924" y="1151844"/>
                  </a:lnTo>
                  <a:lnTo>
                    <a:pt x="1490257" y="1156153"/>
                  </a:lnTo>
                  <a:lnTo>
                    <a:pt x="1484590" y="1160235"/>
                  </a:lnTo>
                  <a:lnTo>
                    <a:pt x="1478695" y="1164091"/>
                  </a:lnTo>
                  <a:lnTo>
                    <a:pt x="1472801" y="1167719"/>
                  </a:lnTo>
                  <a:lnTo>
                    <a:pt x="1466907" y="1171348"/>
                  </a:lnTo>
                  <a:lnTo>
                    <a:pt x="1460786" y="1174750"/>
                  </a:lnTo>
                  <a:lnTo>
                    <a:pt x="1454439" y="1177925"/>
                  </a:lnTo>
                  <a:lnTo>
                    <a:pt x="1448318" y="1181100"/>
                  </a:lnTo>
                  <a:lnTo>
                    <a:pt x="1441971" y="1184275"/>
                  </a:lnTo>
                  <a:lnTo>
                    <a:pt x="1435396" y="1186996"/>
                  </a:lnTo>
                  <a:lnTo>
                    <a:pt x="1428822" y="1189491"/>
                  </a:lnTo>
                  <a:lnTo>
                    <a:pt x="1422248" y="1192212"/>
                  </a:lnTo>
                  <a:lnTo>
                    <a:pt x="1415674" y="1194480"/>
                  </a:lnTo>
                  <a:lnTo>
                    <a:pt x="1408646" y="1196748"/>
                  </a:lnTo>
                  <a:lnTo>
                    <a:pt x="1401845" y="1198562"/>
                  </a:lnTo>
                  <a:lnTo>
                    <a:pt x="1395044" y="1200603"/>
                  </a:lnTo>
                  <a:lnTo>
                    <a:pt x="1388017" y="1202191"/>
                  </a:lnTo>
                  <a:lnTo>
                    <a:pt x="1380762" y="1203778"/>
                  </a:lnTo>
                  <a:lnTo>
                    <a:pt x="1373735" y="1205366"/>
                  </a:lnTo>
                  <a:lnTo>
                    <a:pt x="1366480" y="1206273"/>
                  </a:lnTo>
                  <a:lnTo>
                    <a:pt x="1359453" y="1207407"/>
                  </a:lnTo>
                  <a:lnTo>
                    <a:pt x="1351972" y="1208087"/>
                  </a:lnTo>
                  <a:lnTo>
                    <a:pt x="1344717" y="1208994"/>
                  </a:lnTo>
                  <a:lnTo>
                    <a:pt x="1337236" y="1209448"/>
                  </a:lnTo>
                  <a:lnTo>
                    <a:pt x="1329755" y="1209675"/>
                  </a:lnTo>
                  <a:lnTo>
                    <a:pt x="1322274" y="1209675"/>
                  </a:lnTo>
                  <a:lnTo>
                    <a:pt x="1314793" y="1209675"/>
                  </a:lnTo>
                  <a:lnTo>
                    <a:pt x="1307312" y="1209448"/>
                  </a:lnTo>
                  <a:lnTo>
                    <a:pt x="1300058" y="1208994"/>
                  </a:lnTo>
                  <a:lnTo>
                    <a:pt x="1292577" y="1208087"/>
                  </a:lnTo>
                  <a:lnTo>
                    <a:pt x="1285323" y="1207407"/>
                  </a:lnTo>
                  <a:lnTo>
                    <a:pt x="1278068" y="1206273"/>
                  </a:lnTo>
                  <a:lnTo>
                    <a:pt x="1271041" y="1205366"/>
                  </a:lnTo>
                  <a:lnTo>
                    <a:pt x="1263787" y="1203778"/>
                  </a:lnTo>
                  <a:lnTo>
                    <a:pt x="1256759" y="1202191"/>
                  </a:lnTo>
                  <a:lnTo>
                    <a:pt x="1249731" y="1200603"/>
                  </a:lnTo>
                  <a:lnTo>
                    <a:pt x="1242930" y="1198562"/>
                  </a:lnTo>
                  <a:lnTo>
                    <a:pt x="1235903" y="1196748"/>
                  </a:lnTo>
                  <a:lnTo>
                    <a:pt x="1229102" y="1194480"/>
                  </a:lnTo>
                  <a:lnTo>
                    <a:pt x="1222528" y="1192212"/>
                  </a:lnTo>
                  <a:lnTo>
                    <a:pt x="1215727" y="1189491"/>
                  </a:lnTo>
                  <a:lnTo>
                    <a:pt x="1209379" y="1186996"/>
                  </a:lnTo>
                  <a:lnTo>
                    <a:pt x="1202805" y="1184275"/>
                  </a:lnTo>
                  <a:lnTo>
                    <a:pt x="1196457" y="1181100"/>
                  </a:lnTo>
                  <a:lnTo>
                    <a:pt x="1189883" y="1177925"/>
                  </a:lnTo>
                  <a:lnTo>
                    <a:pt x="1183762" y="1174750"/>
                  </a:lnTo>
                  <a:lnTo>
                    <a:pt x="1177868" y="1171348"/>
                  </a:lnTo>
                  <a:lnTo>
                    <a:pt x="1171747" y="1167719"/>
                  </a:lnTo>
                  <a:lnTo>
                    <a:pt x="1165853" y="1164091"/>
                  </a:lnTo>
                  <a:lnTo>
                    <a:pt x="1159732" y="1160235"/>
                  </a:lnTo>
                  <a:lnTo>
                    <a:pt x="1154065" y="1156153"/>
                  </a:lnTo>
                  <a:lnTo>
                    <a:pt x="1148398" y="1151844"/>
                  </a:lnTo>
                  <a:lnTo>
                    <a:pt x="1142957" y="1147762"/>
                  </a:lnTo>
                  <a:lnTo>
                    <a:pt x="1137743" y="1143453"/>
                  </a:lnTo>
                  <a:lnTo>
                    <a:pt x="1132302" y="1139144"/>
                  </a:lnTo>
                  <a:lnTo>
                    <a:pt x="1127088" y="1134382"/>
                  </a:lnTo>
                  <a:lnTo>
                    <a:pt x="1121874" y="1129619"/>
                  </a:lnTo>
                  <a:lnTo>
                    <a:pt x="1117113" y="1124630"/>
                  </a:lnTo>
                  <a:lnTo>
                    <a:pt x="1112126" y="1119641"/>
                  </a:lnTo>
                  <a:lnTo>
                    <a:pt x="1107139" y="1114652"/>
                  </a:lnTo>
                  <a:lnTo>
                    <a:pt x="1102605" y="1109435"/>
                  </a:lnTo>
                  <a:lnTo>
                    <a:pt x="1098298" y="1103993"/>
                  </a:lnTo>
                  <a:lnTo>
                    <a:pt x="1093764" y="1098550"/>
                  </a:lnTo>
                  <a:lnTo>
                    <a:pt x="1089683" y="1093107"/>
                  </a:lnTo>
                  <a:lnTo>
                    <a:pt x="1085602" y="1087437"/>
                  </a:lnTo>
                  <a:lnTo>
                    <a:pt x="1081522" y="1081768"/>
                  </a:lnTo>
                  <a:lnTo>
                    <a:pt x="1077668" y="1075871"/>
                  </a:lnTo>
                  <a:lnTo>
                    <a:pt x="1074041" y="1069975"/>
                  </a:lnTo>
                  <a:lnTo>
                    <a:pt x="1070414" y="1063852"/>
                  </a:lnTo>
                  <a:lnTo>
                    <a:pt x="1067013" y="1057728"/>
                  </a:lnTo>
                  <a:lnTo>
                    <a:pt x="1063613" y="1051605"/>
                  </a:lnTo>
                  <a:lnTo>
                    <a:pt x="1060439" y="1045255"/>
                  </a:lnTo>
                  <a:lnTo>
                    <a:pt x="1057492" y="1038678"/>
                  </a:lnTo>
                  <a:lnTo>
                    <a:pt x="1054545" y="1032328"/>
                  </a:lnTo>
                  <a:lnTo>
                    <a:pt x="1052051" y="1025752"/>
                  </a:lnTo>
                  <a:lnTo>
                    <a:pt x="1049558" y="1019175"/>
                  </a:lnTo>
                  <a:lnTo>
                    <a:pt x="1047064" y="1012371"/>
                  </a:lnTo>
                  <a:lnTo>
                    <a:pt x="1044797" y="1005794"/>
                  </a:lnTo>
                  <a:lnTo>
                    <a:pt x="1042757" y="998764"/>
                  </a:lnTo>
                  <a:lnTo>
                    <a:pt x="1040943" y="991734"/>
                  </a:lnTo>
                  <a:lnTo>
                    <a:pt x="1039356" y="984930"/>
                  </a:lnTo>
                  <a:lnTo>
                    <a:pt x="1037769" y="977900"/>
                  </a:lnTo>
                  <a:lnTo>
                    <a:pt x="1036409" y="970643"/>
                  </a:lnTo>
                  <a:lnTo>
                    <a:pt x="1035276" y="963385"/>
                  </a:lnTo>
                  <a:lnTo>
                    <a:pt x="1034142" y="956128"/>
                  </a:lnTo>
                  <a:lnTo>
                    <a:pt x="1033462" y="949098"/>
                  </a:lnTo>
                  <a:lnTo>
                    <a:pt x="1032782" y="941614"/>
                  </a:lnTo>
                  <a:lnTo>
                    <a:pt x="1032102" y="934357"/>
                  </a:lnTo>
                  <a:lnTo>
                    <a:pt x="1031875" y="926873"/>
                  </a:lnTo>
                  <a:lnTo>
                    <a:pt x="1031875" y="919389"/>
                  </a:lnTo>
                  <a:lnTo>
                    <a:pt x="1031875" y="911905"/>
                  </a:lnTo>
                  <a:lnTo>
                    <a:pt x="1032102" y="904421"/>
                  </a:lnTo>
                  <a:lnTo>
                    <a:pt x="1032782" y="896937"/>
                  </a:lnTo>
                  <a:lnTo>
                    <a:pt x="1033462" y="889680"/>
                  </a:lnTo>
                  <a:lnTo>
                    <a:pt x="1034142" y="882196"/>
                  </a:lnTo>
                  <a:lnTo>
                    <a:pt x="1035276" y="874939"/>
                  </a:lnTo>
                  <a:lnTo>
                    <a:pt x="1036409" y="867682"/>
                  </a:lnTo>
                  <a:lnTo>
                    <a:pt x="1037769" y="860878"/>
                  </a:lnTo>
                  <a:lnTo>
                    <a:pt x="1039356" y="853621"/>
                  </a:lnTo>
                  <a:lnTo>
                    <a:pt x="1040943" y="846591"/>
                  </a:lnTo>
                  <a:lnTo>
                    <a:pt x="1042757" y="839560"/>
                  </a:lnTo>
                  <a:lnTo>
                    <a:pt x="1044797" y="832984"/>
                  </a:lnTo>
                  <a:lnTo>
                    <a:pt x="1047064" y="825953"/>
                  </a:lnTo>
                  <a:lnTo>
                    <a:pt x="1049558" y="819377"/>
                  </a:lnTo>
                  <a:lnTo>
                    <a:pt x="1052051" y="812800"/>
                  </a:lnTo>
                  <a:lnTo>
                    <a:pt x="1054545" y="806223"/>
                  </a:lnTo>
                  <a:lnTo>
                    <a:pt x="1057492" y="799646"/>
                  </a:lnTo>
                  <a:lnTo>
                    <a:pt x="1060439" y="793296"/>
                  </a:lnTo>
                  <a:lnTo>
                    <a:pt x="1063613" y="786946"/>
                  </a:lnTo>
                  <a:lnTo>
                    <a:pt x="1067013" y="780823"/>
                  </a:lnTo>
                  <a:lnTo>
                    <a:pt x="1070414" y="774700"/>
                  </a:lnTo>
                  <a:lnTo>
                    <a:pt x="1074041" y="768803"/>
                  </a:lnTo>
                  <a:lnTo>
                    <a:pt x="1077668" y="762907"/>
                  </a:lnTo>
                  <a:lnTo>
                    <a:pt x="1081522" y="756784"/>
                  </a:lnTo>
                  <a:lnTo>
                    <a:pt x="1085602" y="751114"/>
                  </a:lnTo>
                  <a:lnTo>
                    <a:pt x="1089683" y="745444"/>
                  </a:lnTo>
                  <a:lnTo>
                    <a:pt x="1093764" y="739775"/>
                  </a:lnTo>
                  <a:lnTo>
                    <a:pt x="1098298" y="734332"/>
                  </a:lnTo>
                  <a:lnTo>
                    <a:pt x="1102605" y="729116"/>
                  </a:lnTo>
                  <a:lnTo>
                    <a:pt x="1107139" y="723900"/>
                  </a:lnTo>
                  <a:lnTo>
                    <a:pt x="1112126" y="718684"/>
                  </a:lnTo>
                  <a:lnTo>
                    <a:pt x="1117113" y="713921"/>
                  </a:lnTo>
                  <a:lnTo>
                    <a:pt x="1121874" y="708932"/>
                  </a:lnTo>
                  <a:lnTo>
                    <a:pt x="1127088" y="704169"/>
                  </a:lnTo>
                  <a:lnTo>
                    <a:pt x="1132302" y="699634"/>
                  </a:lnTo>
                  <a:lnTo>
                    <a:pt x="1137743" y="695098"/>
                  </a:lnTo>
                  <a:lnTo>
                    <a:pt x="1142957" y="690562"/>
                  </a:lnTo>
                  <a:lnTo>
                    <a:pt x="1148398" y="686480"/>
                  </a:lnTo>
                  <a:lnTo>
                    <a:pt x="1154065" y="682398"/>
                  </a:lnTo>
                  <a:lnTo>
                    <a:pt x="1159732" y="678543"/>
                  </a:lnTo>
                  <a:lnTo>
                    <a:pt x="1165853" y="674687"/>
                  </a:lnTo>
                  <a:lnTo>
                    <a:pt x="1171747" y="670832"/>
                  </a:lnTo>
                  <a:lnTo>
                    <a:pt x="1177868" y="667203"/>
                  </a:lnTo>
                  <a:lnTo>
                    <a:pt x="1183762" y="663802"/>
                  </a:lnTo>
                  <a:lnTo>
                    <a:pt x="1189883" y="660400"/>
                  </a:lnTo>
                  <a:lnTo>
                    <a:pt x="1196457" y="657225"/>
                  </a:lnTo>
                  <a:lnTo>
                    <a:pt x="1202805" y="654503"/>
                  </a:lnTo>
                  <a:lnTo>
                    <a:pt x="1209379" y="651555"/>
                  </a:lnTo>
                  <a:lnTo>
                    <a:pt x="1215727" y="648834"/>
                  </a:lnTo>
                  <a:lnTo>
                    <a:pt x="1222528" y="646566"/>
                  </a:lnTo>
                  <a:lnTo>
                    <a:pt x="1229102" y="643844"/>
                  </a:lnTo>
                  <a:lnTo>
                    <a:pt x="1235903" y="641803"/>
                  </a:lnTo>
                  <a:lnTo>
                    <a:pt x="1242930" y="639762"/>
                  </a:lnTo>
                  <a:lnTo>
                    <a:pt x="1249731" y="637948"/>
                  </a:lnTo>
                  <a:lnTo>
                    <a:pt x="1256759" y="636134"/>
                  </a:lnTo>
                  <a:lnTo>
                    <a:pt x="1263787" y="634546"/>
                  </a:lnTo>
                  <a:lnTo>
                    <a:pt x="1271041" y="633412"/>
                  </a:lnTo>
                  <a:lnTo>
                    <a:pt x="1278068" y="632052"/>
                  </a:lnTo>
                  <a:lnTo>
                    <a:pt x="1285323" y="631144"/>
                  </a:lnTo>
                  <a:lnTo>
                    <a:pt x="1292577" y="630237"/>
                  </a:lnTo>
                  <a:lnTo>
                    <a:pt x="1300058" y="629557"/>
                  </a:lnTo>
                  <a:lnTo>
                    <a:pt x="1307312" y="629330"/>
                  </a:lnTo>
                  <a:lnTo>
                    <a:pt x="1314793" y="628877"/>
                  </a:lnTo>
                  <a:lnTo>
                    <a:pt x="1322274" y="628650"/>
                  </a:lnTo>
                  <a:close/>
                  <a:moveTo>
                    <a:pt x="1872408" y="450081"/>
                  </a:moveTo>
                  <a:lnTo>
                    <a:pt x="1872408" y="463897"/>
                  </a:lnTo>
                  <a:lnTo>
                    <a:pt x="1864899" y="464803"/>
                  </a:lnTo>
                  <a:lnTo>
                    <a:pt x="1857846" y="465709"/>
                  </a:lnTo>
                  <a:lnTo>
                    <a:pt x="1851474" y="467068"/>
                  </a:lnTo>
                  <a:lnTo>
                    <a:pt x="1845558" y="468880"/>
                  </a:lnTo>
                  <a:lnTo>
                    <a:pt x="1839870" y="470691"/>
                  </a:lnTo>
                  <a:lnTo>
                    <a:pt x="1834864" y="472730"/>
                  </a:lnTo>
                  <a:lnTo>
                    <a:pt x="1830313" y="474995"/>
                  </a:lnTo>
                  <a:lnTo>
                    <a:pt x="1826218" y="477939"/>
                  </a:lnTo>
                  <a:lnTo>
                    <a:pt x="1822577" y="480657"/>
                  </a:lnTo>
                  <a:lnTo>
                    <a:pt x="1819391" y="483827"/>
                  </a:lnTo>
                  <a:lnTo>
                    <a:pt x="1816888" y="487451"/>
                  </a:lnTo>
                  <a:lnTo>
                    <a:pt x="1814840" y="491075"/>
                  </a:lnTo>
                  <a:lnTo>
                    <a:pt x="1813020" y="495152"/>
                  </a:lnTo>
                  <a:lnTo>
                    <a:pt x="1811882" y="499228"/>
                  </a:lnTo>
                  <a:lnTo>
                    <a:pt x="1811200" y="503984"/>
                  </a:lnTo>
                  <a:lnTo>
                    <a:pt x="1810745" y="508514"/>
                  </a:lnTo>
                  <a:lnTo>
                    <a:pt x="1810745" y="511911"/>
                  </a:lnTo>
                  <a:lnTo>
                    <a:pt x="1811427" y="515309"/>
                  </a:lnTo>
                  <a:lnTo>
                    <a:pt x="1811882" y="518253"/>
                  </a:lnTo>
                  <a:lnTo>
                    <a:pt x="1812565" y="521424"/>
                  </a:lnTo>
                  <a:lnTo>
                    <a:pt x="1813703" y="524594"/>
                  </a:lnTo>
                  <a:lnTo>
                    <a:pt x="1815068" y="527312"/>
                  </a:lnTo>
                  <a:lnTo>
                    <a:pt x="1816206" y="530257"/>
                  </a:lnTo>
                  <a:lnTo>
                    <a:pt x="1818026" y="532974"/>
                  </a:lnTo>
                  <a:lnTo>
                    <a:pt x="1819846" y="535692"/>
                  </a:lnTo>
                  <a:lnTo>
                    <a:pt x="1821894" y="537957"/>
                  </a:lnTo>
                  <a:lnTo>
                    <a:pt x="1823942" y="540222"/>
                  </a:lnTo>
                  <a:lnTo>
                    <a:pt x="1826218" y="542487"/>
                  </a:lnTo>
                  <a:lnTo>
                    <a:pt x="1828265" y="544298"/>
                  </a:lnTo>
                  <a:lnTo>
                    <a:pt x="1830541" y="546337"/>
                  </a:lnTo>
                  <a:lnTo>
                    <a:pt x="1832816" y="547922"/>
                  </a:lnTo>
                  <a:lnTo>
                    <a:pt x="1835547" y="549508"/>
                  </a:lnTo>
                  <a:lnTo>
                    <a:pt x="1841463" y="552905"/>
                  </a:lnTo>
                  <a:lnTo>
                    <a:pt x="1849654" y="557208"/>
                  </a:lnTo>
                  <a:lnTo>
                    <a:pt x="1860349" y="562191"/>
                  </a:lnTo>
                  <a:lnTo>
                    <a:pt x="1873319" y="568079"/>
                  </a:lnTo>
                  <a:lnTo>
                    <a:pt x="1877187" y="569891"/>
                  </a:lnTo>
                  <a:lnTo>
                    <a:pt x="1880827" y="571703"/>
                  </a:lnTo>
                  <a:lnTo>
                    <a:pt x="1883785" y="573515"/>
                  </a:lnTo>
                  <a:lnTo>
                    <a:pt x="1886516" y="575327"/>
                  </a:lnTo>
                  <a:lnTo>
                    <a:pt x="1888564" y="577139"/>
                  </a:lnTo>
                  <a:lnTo>
                    <a:pt x="1890384" y="578497"/>
                  </a:lnTo>
                  <a:lnTo>
                    <a:pt x="1891749" y="580083"/>
                  </a:lnTo>
                  <a:lnTo>
                    <a:pt x="1892660" y="581895"/>
                  </a:lnTo>
                  <a:lnTo>
                    <a:pt x="1893342" y="583480"/>
                  </a:lnTo>
                  <a:lnTo>
                    <a:pt x="1894025" y="585518"/>
                  </a:lnTo>
                  <a:lnTo>
                    <a:pt x="1894707" y="590501"/>
                  </a:lnTo>
                  <a:lnTo>
                    <a:pt x="1895390" y="596163"/>
                  </a:lnTo>
                  <a:lnTo>
                    <a:pt x="1895390" y="602958"/>
                  </a:lnTo>
                  <a:lnTo>
                    <a:pt x="1895390" y="605675"/>
                  </a:lnTo>
                  <a:lnTo>
                    <a:pt x="1894707" y="608167"/>
                  </a:lnTo>
                  <a:lnTo>
                    <a:pt x="1894025" y="610205"/>
                  </a:lnTo>
                  <a:lnTo>
                    <a:pt x="1892660" y="611791"/>
                  </a:lnTo>
                  <a:lnTo>
                    <a:pt x="1890839" y="613149"/>
                  </a:lnTo>
                  <a:lnTo>
                    <a:pt x="1888791" y="614055"/>
                  </a:lnTo>
                  <a:lnTo>
                    <a:pt x="1886061" y="614735"/>
                  </a:lnTo>
                  <a:lnTo>
                    <a:pt x="1883330" y="614961"/>
                  </a:lnTo>
                  <a:lnTo>
                    <a:pt x="1880145" y="614735"/>
                  </a:lnTo>
                  <a:lnTo>
                    <a:pt x="1878552" y="614055"/>
                  </a:lnTo>
                  <a:lnTo>
                    <a:pt x="1877414" y="613602"/>
                  </a:lnTo>
                  <a:lnTo>
                    <a:pt x="1876277" y="613149"/>
                  </a:lnTo>
                  <a:lnTo>
                    <a:pt x="1875594" y="612243"/>
                  </a:lnTo>
                  <a:lnTo>
                    <a:pt x="1874684" y="611564"/>
                  </a:lnTo>
                  <a:lnTo>
                    <a:pt x="1874229" y="610432"/>
                  </a:lnTo>
                  <a:lnTo>
                    <a:pt x="1873774" y="609299"/>
                  </a:lnTo>
                  <a:lnTo>
                    <a:pt x="1873546" y="607487"/>
                  </a:lnTo>
                  <a:lnTo>
                    <a:pt x="1872863" y="602731"/>
                  </a:lnTo>
                  <a:lnTo>
                    <a:pt x="1872408" y="596616"/>
                  </a:lnTo>
                  <a:lnTo>
                    <a:pt x="1872408" y="588689"/>
                  </a:lnTo>
                  <a:lnTo>
                    <a:pt x="1872408" y="577818"/>
                  </a:lnTo>
                  <a:lnTo>
                    <a:pt x="1811655" y="577818"/>
                  </a:lnTo>
                  <a:lnTo>
                    <a:pt x="1811655" y="586424"/>
                  </a:lnTo>
                  <a:lnTo>
                    <a:pt x="1811882" y="593445"/>
                  </a:lnTo>
                  <a:lnTo>
                    <a:pt x="1812338" y="596616"/>
                  </a:lnTo>
                  <a:lnTo>
                    <a:pt x="1813020" y="600013"/>
                  </a:lnTo>
                  <a:lnTo>
                    <a:pt x="1813475" y="602958"/>
                  </a:lnTo>
                  <a:lnTo>
                    <a:pt x="1814158" y="605902"/>
                  </a:lnTo>
                  <a:lnTo>
                    <a:pt x="1815296" y="608620"/>
                  </a:lnTo>
                  <a:lnTo>
                    <a:pt x="1816206" y="611338"/>
                  </a:lnTo>
                  <a:lnTo>
                    <a:pt x="1817343" y="613829"/>
                  </a:lnTo>
                  <a:lnTo>
                    <a:pt x="1818936" y="616094"/>
                  </a:lnTo>
                  <a:lnTo>
                    <a:pt x="1820074" y="618359"/>
                  </a:lnTo>
                  <a:lnTo>
                    <a:pt x="1821894" y="620623"/>
                  </a:lnTo>
                  <a:lnTo>
                    <a:pt x="1823715" y="622435"/>
                  </a:lnTo>
                  <a:lnTo>
                    <a:pt x="1825535" y="624247"/>
                  </a:lnTo>
                  <a:lnTo>
                    <a:pt x="1827583" y="626059"/>
                  </a:lnTo>
                  <a:lnTo>
                    <a:pt x="1829631" y="627418"/>
                  </a:lnTo>
                  <a:lnTo>
                    <a:pt x="1834409" y="630136"/>
                  </a:lnTo>
                  <a:lnTo>
                    <a:pt x="1839415" y="632627"/>
                  </a:lnTo>
                  <a:lnTo>
                    <a:pt x="1844193" y="634665"/>
                  </a:lnTo>
                  <a:lnTo>
                    <a:pt x="1849654" y="636704"/>
                  </a:lnTo>
                  <a:lnTo>
                    <a:pt x="1855115" y="638289"/>
                  </a:lnTo>
                  <a:lnTo>
                    <a:pt x="1860576" y="639421"/>
                  </a:lnTo>
                  <a:lnTo>
                    <a:pt x="1866492" y="640327"/>
                  </a:lnTo>
                  <a:lnTo>
                    <a:pt x="1872408" y="641007"/>
                  </a:lnTo>
                  <a:lnTo>
                    <a:pt x="1872408" y="657993"/>
                  </a:lnTo>
                  <a:lnTo>
                    <a:pt x="1900396" y="657993"/>
                  </a:lnTo>
                  <a:lnTo>
                    <a:pt x="1900396" y="641460"/>
                  </a:lnTo>
                  <a:lnTo>
                    <a:pt x="1907905" y="640554"/>
                  </a:lnTo>
                  <a:lnTo>
                    <a:pt x="1914959" y="639421"/>
                  </a:lnTo>
                  <a:lnTo>
                    <a:pt x="1921557" y="637610"/>
                  </a:lnTo>
                  <a:lnTo>
                    <a:pt x="1927474" y="635798"/>
                  </a:lnTo>
                  <a:lnTo>
                    <a:pt x="1933162" y="633533"/>
                  </a:lnTo>
                  <a:lnTo>
                    <a:pt x="1938396" y="631042"/>
                  </a:lnTo>
                  <a:lnTo>
                    <a:pt x="1943174" y="628324"/>
                  </a:lnTo>
                  <a:lnTo>
                    <a:pt x="1947270" y="624927"/>
                  </a:lnTo>
                  <a:lnTo>
                    <a:pt x="1950910" y="621529"/>
                  </a:lnTo>
                  <a:lnTo>
                    <a:pt x="1953868" y="617679"/>
                  </a:lnTo>
                  <a:lnTo>
                    <a:pt x="1956826" y="613602"/>
                  </a:lnTo>
                  <a:lnTo>
                    <a:pt x="1958874" y="609299"/>
                  </a:lnTo>
                  <a:lnTo>
                    <a:pt x="1960695" y="604317"/>
                  </a:lnTo>
                  <a:lnTo>
                    <a:pt x="1962060" y="599107"/>
                  </a:lnTo>
                  <a:lnTo>
                    <a:pt x="1962515" y="593672"/>
                  </a:lnTo>
                  <a:lnTo>
                    <a:pt x="1962743" y="588010"/>
                  </a:lnTo>
                  <a:lnTo>
                    <a:pt x="1962743" y="584613"/>
                  </a:lnTo>
                  <a:lnTo>
                    <a:pt x="1962515" y="581215"/>
                  </a:lnTo>
                  <a:lnTo>
                    <a:pt x="1962060" y="577818"/>
                  </a:lnTo>
                  <a:lnTo>
                    <a:pt x="1961377" y="574647"/>
                  </a:lnTo>
                  <a:lnTo>
                    <a:pt x="1960695" y="571929"/>
                  </a:lnTo>
                  <a:lnTo>
                    <a:pt x="1959557" y="568985"/>
                  </a:lnTo>
                  <a:lnTo>
                    <a:pt x="1958419" y="566267"/>
                  </a:lnTo>
                  <a:lnTo>
                    <a:pt x="1957054" y="563550"/>
                  </a:lnTo>
                  <a:lnTo>
                    <a:pt x="1953868" y="559020"/>
                  </a:lnTo>
                  <a:lnTo>
                    <a:pt x="1950683" y="555170"/>
                  </a:lnTo>
                  <a:lnTo>
                    <a:pt x="1948862" y="553358"/>
                  </a:lnTo>
                  <a:lnTo>
                    <a:pt x="1947042" y="551546"/>
                  </a:lnTo>
                  <a:lnTo>
                    <a:pt x="1944994" y="549961"/>
                  </a:lnTo>
                  <a:lnTo>
                    <a:pt x="1942719" y="548375"/>
                  </a:lnTo>
                  <a:lnTo>
                    <a:pt x="1937713" y="545657"/>
                  </a:lnTo>
                  <a:lnTo>
                    <a:pt x="1930659" y="542034"/>
                  </a:lnTo>
                  <a:lnTo>
                    <a:pt x="1921785" y="537957"/>
                  </a:lnTo>
                  <a:lnTo>
                    <a:pt x="1911318" y="532974"/>
                  </a:lnTo>
                  <a:lnTo>
                    <a:pt x="1899031" y="527539"/>
                  </a:lnTo>
                  <a:lnTo>
                    <a:pt x="1889474" y="523236"/>
                  </a:lnTo>
                  <a:lnTo>
                    <a:pt x="1882875" y="519612"/>
                  </a:lnTo>
                  <a:lnTo>
                    <a:pt x="1878552" y="517120"/>
                  </a:lnTo>
                  <a:lnTo>
                    <a:pt x="1877187" y="515988"/>
                  </a:lnTo>
                  <a:lnTo>
                    <a:pt x="1876049" y="514629"/>
                  </a:lnTo>
                  <a:lnTo>
                    <a:pt x="1875139" y="513270"/>
                  </a:lnTo>
                  <a:lnTo>
                    <a:pt x="1874229" y="511458"/>
                  </a:lnTo>
                  <a:lnTo>
                    <a:pt x="1873774" y="509647"/>
                  </a:lnTo>
                  <a:lnTo>
                    <a:pt x="1873319" y="507608"/>
                  </a:lnTo>
                  <a:lnTo>
                    <a:pt x="1872863" y="505117"/>
                  </a:lnTo>
                  <a:lnTo>
                    <a:pt x="1872863" y="502626"/>
                  </a:lnTo>
                  <a:lnTo>
                    <a:pt x="1872863" y="499681"/>
                  </a:lnTo>
                  <a:lnTo>
                    <a:pt x="1873546" y="497190"/>
                  </a:lnTo>
                  <a:lnTo>
                    <a:pt x="1874456" y="495152"/>
                  </a:lnTo>
                  <a:lnTo>
                    <a:pt x="1875594" y="493340"/>
                  </a:lnTo>
                  <a:lnTo>
                    <a:pt x="1877187" y="491981"/>
                  </a:lnTo>
                  <a:lnTo>
                    <a:pt x="1879235" y="491075"/>
                  </a:lnTo>
                  <a:lnTo>
                    <a:pt x="1881282" y="490622"/>
                  </a:lnTo>
                  <a:lnTo>
                    <a:pt x="1883785" y="490169"/>
                  </a:lnTo>
                  <a:lnTo>
                    <a:pt x="1887199" y="490622"/>
                  </a:lnTo>
                  <a:lnTo>
                    <a:pt x="1889702" y="491301"/>
                  </a:lnTo>
                  <a:lnTo>
                    <a:pt x="1890839" y="491528"/>
                  </a:lnTo>
                  <a:lnTo>
                    <a:pt x="1891522" y="492207"/>
                  </a:lnTo>
                  <a:lnTo>
                    <a:pt x="1892432" y="493113"/>
                  </a:lnTo>
                  <a:lnTo>
                    <a:pt x="1892887" y="493793"/>
                  </a:lnTo>
                  <a:lnTo>
                    <a:pt x="1894025" y="496284"/>
                  </a:lnTo>
                  <a:lnTo>
                    <a:pt x="1894480" y="499455"/>
                  </a:lnTo>
                  <a:lnTo>
                    <a:pt x="1894935" y="503758"/>
                  </a:lnTo>
                  <a:lnTo>
                    <a:pt x="1895163" y="508967"/>
                  </a:lnTo>
                  <a:lnTo>
                    <a:pt x="1895163" y="516215"/>
                  </a:lnTo>
                  <a:lnTo>
                    <a:pt x="1955689" y="516215"/>
                  </a:lnTo>
                  <a:lnTo>
                    <a:pt x="1956371" y="511458"/>
                  </a:lnTo>
                  <a:lnTo>
                    <a:pt x="1956371" y="508061"/>
                  </a:lnTo>
                  <a:lnTo>
                    <a:pt x="1955916" y="503305"/>
                  </a:lnTo>
                  <a:lnTo>
                    <a:pt x="1955461" y="498775"/>
                  </a:lnTo>
                  <a:lnTo>
                    <a:pt x="1954551" y="494699"/>
                  </a:lnTo>
                  <a:lnTo>
                    <a:pt x="1952958" y="490848"/>
                  </a:lnTo>
                  <a:lnTo>
                    <a:pt x="1950910" y="487225"/>
                  </a:lnTo>
                  <a:lnTo>
                    <a:pt x="1948635" y="483601"/>
                  </a:lnTo>
                  <a:lnTo>
                    <a:pt x="1945677" y="480430"/>
                  </a:lnTo>
                  <a:lnTo>
                    <a:pt x="1942264" y="477712"/>
                  </a:lnTo>
                  <a:lnTo>
                    <a:pt x="1938623" y="474995"/>
                  </a:lnTo>
                  <a:lnTo>
                    <a:pt x="1934527" y="472730"/>
                  </a:lnTo>
                  <a:lnTo>
                    <a:pt x="1929976" y="470465"/>
                  </a:lnTo>
                  <a:lnTo>
                    <a:pt x="1924971" y="468653"/>
                  </a:lnTo>
                  <a:lnTo>
                    <a:pt x="1919510" y="467068"/>
                  </a:lnTo>
                  <a:lnTo>
                    <a:pt x="1913593" y="465709"/>
                  </a:lnTo>
                  <a:lnTo>
                    <a:pt x="1907222" y="464803"/>
                  </a:lnTo>
                  <a:lnTo>
                    <a:pt x="1900396" y="463897"/>
                  </a:lnTo>
                  <a:lnTo>
                    <a:pt x="1900396" y="450081"/>
                  </a:lnTo>
                  <a:lnTo>
                    <a:pt x="1872408" y="450081"/>
                  </a:lnTo>
                  <a:close/>
                  <a:moveTo>
                    <a:pt x="1886971" y="384175"/>
                  </a:moveTo>
                  <a:lnTo>
                    <a:pt x="1895390" y="384401"/>
                  </a:lnTo>
                  <a:lnTo>
                    <a:pt x="1904264" y="384854"/>
                  </a:lnTo>
                  <a:lnTo>
                    <a:pt x="1912911" y="385987"/>
                  </a:lnTo>
                  <a:lnTo>
                    <a:pt x="1921102" y="387572"/>
                  </a:lnTo>
                  <a:lnTo>
                    <a:pt x="1929294" y="389610"/>
                  </a:lnTo>
                  <a:lnTo>
                    <a:pt x="1937713" y="391649"/>
                  </a:lnTo>
                  <a:lnTo>
                    <a:pt x="1945449" y="394367"/>
                  </a:lnTo>
                  <a:lnTo>
                    <a:pt x="1953186" y="397537"/>
                  </a:lnTo>
                  <a:lnTo>
                    <a:pt x="1960922" y="400935"/>
                  </a:lnTo>
                  <a:lnTo>
                    <a:pt x="1968204" y="404558"/>
                  </a:lnTo>
                  <a:lnTo>
                    <a:pt x="1975485" y="408635"/>
                  </a:lnTo>
                  <a:lnTo>
                    <a:pt x="1982084" y="412938"/>
                  </a:lnTo>
                  <a:lnTo>
                    <a:pt x="1988910" y="417921"/>
                  </a:lnTo>
                  <a:lnTo>
                    <a:pt x="1995281" y="422677"/>
                  </a:lnTo>
                  <a:lnTo>
                    <a:pt x="2001652" y="428113"/>
                  </a:lnTo>
                  <a:lnTo>
                    <a:pt x="2007568" y="433775"/>
                  </a:lnTo>
                  <a:lnTo>
                    <a:pt x="2013257" y="439890"/>
                  </a:lnTo>
                  <a:lnTo>
                    <a:pt x="2018718" y="446005"/>
                  </a:lnTo>
                  <a:lnTo>
                    <a:pt x="2023496" y="452346"/>
                  </a:lnTo>
                  <a:lnTo>
                    <a:pt x="2028502" y="459141"/>
                  </a:lnTo>
                  <a:lnTo>
                    <a:pt x="2032825" y="465709"/>
                  </a:lnTo>
                  <a:lnTo>
                    <a:pt x="2036921" y="472956"/>
                  </a:lnTo>
                  <a:lnTo>
                    <a:pt x="2040562" y="480430"/>
                  </a:lnTo>
                  <a:lnTo>
                    <a:pt x="2043975" y="487904"/>
                  </a:lnTo>
                  <a:lnTo>
                    <a:pt x="2047161" y="495605"/>
                  </a:lnTo>
                  <a:lnTo>
                    <a:pt x="2049891" y="503305"/>
                  </a:lnTo>
                  <a:lnTo>
                    <a:pt x="2052394" y="511685"/>
                  </a:lnTo>
                  <a:lnTo>
                    <a:pt x="2054214" y="519838"/>
                  </a:lnTo>
                  <a:lnTo>
                    <a:pt x="2055580" y="528218"/>
                  </a:lnTo>
                  <a:lnTo>
                    <a:pt x="2056717" y="536598"/>
                  </a:lnTo>
                  <a:lnTo>
                    <a:pt x="2057172" y="545431"/>
                  </a:lnTo>
                  <a:lnTo>
                    <a:pt x="2057400" y="553811"/>
                  </a:lnTo>
                  <a:lnTo>
                    <a:pt x="2057172" y="562644"/>
                  </a:lnTo>
                  <a:lnTo>
                    <a:pt x="2056717" y="571476"/>
                  </a:lnTo>
                  <a:lnTo>
                    <a:pt x="2055580" y="579856"/>
                  </a:lnTo>
                  <a:lnTo>
                    <a:pt x="2054214" y="588010"/>
                  </a:lnTo>
                  <a:lnTo>
                    <a:pt x="2052394" y="596390"/>
                  </a:lnTo>
                  <a:lnTo>
                    <a:pt x="2049891" y="604543"/>
                  </a:lnTo>
                  <a:lnTo>
                    <a:pt x="2047161" y="612243"/>
                  </a:lnTo>
                  <a:lnTo>
                    <a:pt x="2043975" y="619944"/>
                  </a:lnTo>
                  <a:lnTo>
                    <a:pt x="2040562" y="627418"/>
                  </a:lnTo>
                  <a:lnTo>
                    <a:pt x="2036921" y="634892"/>
                  </a:lnTo>
                  <a:lnTo>
                    <a:pt x="2032825" y="642139"/>
                  </a:lnTo>
                  <a:lnTo>
                    <a:pt x="2028502" y="648934"/>
                  </a:lnTo>
                  <a:lnTo>
                    <a:pt x="2023496" y="655502"/>
                  </a:lnTo>
                  <a:lnTo>
                    <a:pt x="2018718" y="662070"/>
                  </a:lnTo>
                  <a:lnTo>
                    <a:pt x="2013257" y="668185"/>
                  </a:lnTo>
                  <a:lnTo>
                    <a:pt x="2007568" y="674073"/>
                  </a:lnTo>
                  <a:lnTo>
                    <a:pt x="2001652" y="679736"/>
                  </a:lnTo>
                  <a:lnTo>
                    <a:pt x="1995281" y="685171"/>
                  </a:lnTo>
                  <a:lnTo>
                    <a:pt x="1988910" y="690154"/>
                  </a:lnTo>
                  <a:lnTo>
                    <a:pt x="1982084" y="694683"/>
                  </a:lnTo>
                  <a:lnTo>
                    <a:pt x="1975485" y="699440"/>
                  </a:lnTo>
                  <a:lnTo>
                    <a:pt x="1968204" y="703516"/>
                  </a:lnTo>
                  <a:lnTo>
                    <a:pt x="1960922" y="707140"/>
                  </a:lnTo>
                  <a:lnTo>
                    <a:pt x="1953186" y="710537"/>
                  </a:lnTo>
                  <a:lnTo>
                    <a:pt x="1945449" y="713482"/>
                  </a:lnTo>
                  <a:lnTo>
                    <a:pt x="1937713" y="716199"/>
                  </a:lnTo>
                  <a:lnTo>
                    <a:pt x="1929294" y="718464"/>
                  </a:lnTo>
                  <a:lnTo>
                    <a:pt x="1921102" y="720503"/>
                  </a:lnTo>
                  <a:lnTo>
                    <a:pt x="1912911" y="722088"/>
                  </a:lnTo>
                  <a:lnTo>
                    <a:pt x="1904264" y="722994"/>
                  </a:lnTo>
                  <a:lnTo>
                    <a:pt x="1895390" y="723673"/>
                  </a:lnTo>
                  <a:lnTo>
                    <a:pt x="1886971" y="723900"/>
                  </a:lnTo>
                  <a:lnTo>
                    <a:pt x="1878097" y="723673"/>
                  </a:lnTo>
                  <a:lnTo>
                    <a:pt x="1869223" y="722994"/>
                  </a:lnTo>
                  <a:lnTo>
                    <a:pt x="1860804" y="722088"/>
                  </a:lnTo>
                  <a:lnTo>
                    <a:pt x="1852612" y="720503"/>
                  </a:lnTo>
                  <a:lnTo>
                    <a:pt x="1844193" y="718464"/>
                  </a:lnTo>
                  <a:lnTo>
                    <a:pt x="1836002" y="716199"/>
                  </a:lnTo>
                  <a:lnTo>
                    <a:pt x="1828265" y="713482"/>
                  </a:lnTo>
                  <a:lnTo>
                    <a:pt x="1820529" y="710537"/>
                  </a:lnTo>
                  <a:lnTo>
                    <a:pt x="1812565" y="707140"/>
                  </a:lnTo>
                  <a:lnTo>
                    <a:pt x="1805511" y="703516"/>
                  </a:lnTo>
                  <a:lnTo>
                    <a:pt x="1798230" y="699440"/>
                  </a:lnTo>
                  <a:lnTo>
                    <a:pt x="1791404" y="694683"/>
                  </a:lnTo>
                  <a:lnTo>
                    <a:pt x="1784805" y="690154"/>
                  </a:lnTo>
                  <a:lnTo>
                    <a:pt x="1778206" y="685171"/>
                  </a:lnTo>
                  <a:lnTo>
                    <a:pt x="1772063" y="679736"/>
                  </a:lnTo>
                  <a:lnTo>
                    <a:pt x="1766146" y="674073"/>
                  </a:lnTo>
                  <a:lnTo>
                    <a:pt x="1760458" y="668185"/>
                  </a:lnTo>
                  <a:lnTo>
                    <a:pt x="1754997" y="662070"/>
                  </a:lnTo>
                  <a:lnTo>
                    <a:pt x="1749991" y="655502"/>
                  </a:lnTo>
                  <a:lnTo>
                    <a:pt x="1745213" y="648934"/>
                  </a:lnTo>
                  <a:lnTo>
                    <a:pt x="1740662" y="642139"/>
                  </a:lnTo>
                  <a:lnTo>
                    <a:pt x="1736566" y="634892"/>
                  </a:lnTo>
                  <a:lnTo>
                    <a:pt x="1732925" y="627418"/>
                  </a:lnTo>
                  <a:lnTo>
                    <a:pt x="1729512" y="619944"/>
                  </a:lnTo>
                  <a:lnTo>
                    <a:pt x="1726554" y="612243"/>
                  </a:lnTo>
                  <a:lnTo>
                    <a:pt x="1723596" y="604543"/>
                  </a:lnTo>
                  <a:lnTo>
                    <a:pt x="1721548" y="596390"/>
                  </a:lnTo>
                  <a:lnTo>
                    <a:pt x="1719500" y="588010"/>
                  </a:lnTo>
                  <a:lnTo>
                    <a:pt x="1717908" y="579856"/>
                  </a:lnTo>
                  <a:lnTo>
                    <a:pt x="1716997" y="571476"/>
                  </a:lnTo>
                  <a:lnTo>
                    <a:pt x="1716315" y="562644"/>
                  </a:lnTo>
                  <a:lnTo>
                    <a:pt x="1716087" y="553811"/>
                  </a:lnTo>
                  <a:lnTo>
                    <a:pt x="1716315" y="545431"/>
                  </a:lnTo>
                  <a:lnTo>
                    <a:pt x="1716997" y="536598"/>
                  </a:lnTo>
                  <a:lnTo>
                    <a:pt x="1717908" y="528218"/>
                  </a:lnTo>
                  <a:lnTo>
                    <a:pt x="1719500" y="519838"/>
                  </a:lnTo>
                  <a:lnTo>
                    <a:pt x="1721548" y="511685"/>
                  </a:lnTo>
                  <a:lnTo>
                    <a:pt x="1723596" y="503305"/>
                  </a:lnTo>
                  <a:lnTo>
                    <a:pt x="1726554" y="495605"/>
                  </a:lnTo>
                  <a:lnTo>
                    <a:pt x="1729512" y="487904"/>
                  </a:lnTo>
                  <a:lnTo>
                    <a:pt x="1732925" y="480430"/>
                  </a:lnTo>
                  <a:lnTo>
                    <a:pt x="1736566" y="472956"/>
                  </a:lnTo>
                  <a:lnTo>
                    <a:pt x="1740662" y="465709"/>
                  </a:lnTo>
                  <a:lnTo>
                    <a:pt x="1745213" y="459141"/>
                  </a:lnTo>
                  <a:lnTo>
                    <a:pt x="1749991" y="452346"/>
                  </a:lnTo>
                  <a:lnTo>
                    <a:pt x="1754997" y="446005"/>
                  </a:lnTo>
                  <a:lnTo>
                    <a:pt x="1760458" y="439890"/>
                  </a:lnTo>
                  <a:lnTo>
                    <a:pt x="1766146" y="433775"/>
                  </a:lnTo>
                  <a:lnTo>
                    <a:pt x="1772063" y="428113"/>
                  </a:lnTo>
                  <a:lnTo>
                    <a:pt x="1778206" y="422677"/>
                  </a:lnTo>
                  <a:lnTo>
                    <a:pt x="1784805" y="417921"/>
                  </a:lnTo>
                  <a:lnTo>
                    <a:pt x="1791404" y="412938"/>
                  </a:lnTo>
                  <a:lnTo>
                    <a:pt x="1798230" y="408635"/>
                  </a:lnTo>
                  <a:lnTo>
                    <a:pt x="1805511" y="404558"/>
                  </a:lnTo>
                  <a:lnTo>
                    <a:pt x="1812565" y="400935"/>
                  </a:lnTo>
                  <a:lnTo>
                    <a:pt x="1820529" y="397537"/>
                  </a:lnTo>
                  <a:lnTo>
                    <a:pt x="1828265" y="394367"/>
                  </a:lnTo>
                  <a:lnTo>
                    <a:pt x="1836002" y="391649"/>
                  </a:lnTo>
                  <a:lnTo>
                    <a:pt x="1844193" y="389610"/>
                  </a:lnTo>
                  <a:lnTo>
                    <a:pt x="1852612" y="387572"/>
                  </a:lnTo>
                  <a:lnTo>
                    <a:pt x="1860804" y="385987"/>
                  </a:lnTo>
                  <a:lnTo>
                    <a:pt x="1869223" y="384854"/>
                  </a:lnTo>
                  <a:lnTo>
                    <a:pt x="1878097" y="384401"/>
                  </a:lnTo>
                  <a:lnTo>
                    <a:pt x="1886971" y="384175"/>
                  </a:lnTo>
                  <a:close/>
                  <a:moveTo>
                    <a:pt x="1493053" y="58920"/>
                  </a:moveTo>
                  <a:lnTo>
                    <a:pt x="1493053" y="71384"/>
                  </a:lnTo>
                  <a:lnTo>
                    <a:pt x="1486255" y="72064"/>
                  </a:lnTo>
                  <a:lnTo>
                    <a:pt x="1480136" y="72970"/>
                  </a:lnTo>
                  <a:lnTo>
                    <a:pt x="1474471" y="74103"/>
                  </a:lnTo>
                  <a:lnTo>
                    <a:pt x="1469032" y="75463"/>
                  </a:lnTo>
                  <a:lnTo>
                    <a:pt x="1464046" y="77276"/>
                  </a:lnTo>
                  <a:lnTo>
                    <a:pt x="1459741" y="79089"/>
                  </a:lnTo>
                  <a:lnTo>
                    <a:pt x="1455661" y="81128"/>
                  </a:lnTo>
                  <a:lnTo>
                    <a:pt x="1452036" y="83621"/>
                  </a:lnTo>
                  <a:lnTo>
                    <a:pt x="1448863" y="86341"/>
                  </a:lnTo>
                  <a:lnTo>
                    <a:pt x="1446144" y="89060"/>
                  </a:lnTo>
                  <a:lnTo>
                    <a:pt x="1443877" y="92233"/>
                  </a:lnTo>
                  <a:lnTo>
                    <a:pt x="1441611" y="95632"/>
                  </a:lnTo>
                  <a:lnTo>
                    <a:pt x="1440252" y="99258"/>
                  </a:lnTo>
                  <a:lnTo>
                    <a:pt x="1439118" y="102657"/>
                  </a:lnTo>
                  <a:lnTo>
                    <a:pt x="1438665" y="106963"/>
                  </a:lnTo>
                  <a:lnTo>
                    <a:pt x="1438439" y="111042"/>
                  </a:lnTo>
                  <a:lnTo>
                    <a:pt x="1438439" y="113988"/>
                  </a:lnTo>
                  <a:lnTo>
                    <a:pt x="1438665" y="116934"/>
                  </a:lnTo>
                  <a:lnTo>
                    <a:pt x="1439118" y="119880"/>
                  </a:lnTo>
                  <a:lnTo>
                    <a:pt x="1439798" y="122599"/>
                  </a:lnTo>
                  <a:lnTo>
                    <a:pt x="1440931" y="125092"/>
                  </a:lnTo>
                  <a:lnTo>
                    <a:pt x="1442064" y="127812"/>
                  </a:lnTo>
                  <a:lnTo>
                    <a:pt x="1443198" y="130304"/>
                  </a:lnTo>
                  <a:lnTo>
                    <a:pt x="1444784" y="132797"/>
                  </a:lnTo>
                  <a:lnTo>
                    <a:pt x="1448183" y="137329"/>
                  </a:lnTo>
                  <a:lnTo>
                    <a:pt x="1451809" y="141409"/>
                  </a:lnTo>
                  <a:lnTo>
                    <a:pt x="1455888" y="144808"/>
                  </a:lnTo>
                  <a:lnTo>
                    <a:pt x="1460194" y="147527"/>
                  </a:lnTo>
                  <a:lnTo>
                    <a:pt x="1465633" y="150700"/>
                  </a:lnTo>
                  <a:lnTo>
                    <a:pt x="1472884" y="154552"/>
                  </a:lnTo>
                  <a:lnTo>
                    <a:pt x="1482402" y="158858"/>
                  </a:lnTo>
                  <a:lnTo>
                    <a:pt x="1493733" y="164070"/>
                  </a:lnTo>
                  <a:lnTo>
                    <a:pt x="1500532" y="167469"/>
                  </a:lnTo>
                  <a:lnTo>
                    <a:pt x="1503024" y="169056"/>
                  </a:lnTo>
                  <a:lnTo>
                    <a:pt x="1505291" y="170642"/>
                  </a:lnTo>
                  <a:lnTo>
                    <a:pt x="1507330" y="172002"/>
                  </a:lnTo>
                  <a:lnTo>
                    <a:pt x="1508916" y="173588"/>
                  </a:lnTo>
                  <a:lnTo>
                    <a:pt x="1510276" y="175174"/>
                  </a:lnTo>
                  <a:lnTo>
                    <a:pt x="1510956" y="176534"/>
                  </a:lnTo>
                  <a:lnTo>
                    <a:pt x="1512089" y="179707"/>
                  </a:lnTo>
                  <a:lnTo>
                    <a:pt x="1512769" y="184012"/>
                  </a:lnTo>
                  <a:lnTo>
                    <a:pt x="1513449" y="189451"/>
                  </a:lnTo>
                  <a:lnTo>
                    <a:pt x="1513675" y="195343"/>
                  </a:lnTo>
                  <a:lnTo>
                    <a:pt x="1513449" y="197836"/>
                  </a:lnTo>
                  <a:lnTo>
                    <a:pt x="1512769" y="199876"/>
                  </a:lnTo>
                  <a:lnTo>
                    <a:pt x="1512089" y="201689"/>
                  </a:lnTo>
                  <a:lnTo>
                    <a:pt x="1510956" y="203275"/>
                  </a:lnTo>
                  <a:lnTo>
                    <a:pt x="1509596" y="204181"/>
                  </a:lnTo>
                  <a:lnTo>
                    <a:pt x="1507783" y="205314"/>
                  </a:lnTo>
                  <a:lnTo>
                    <a:pt x="1505291" y="205768"/>
                  </a:lnTo>
                  <a:lnTo>
                    <a:pt x="1502798" y="205768"/>
                  </a:lnTo>
                  <a:lnTo>
                    <a:pt x="1499852" y="205541"/>
                  </a:lnTo>
                  <a:lnTo>
                    <a:pt x="1498719" y="205314"/>
                  </a:lnTo>
                  <a:lnTo>
                    <a:pt x="1497586" y="204861"/>
                  </a:lnTo>
                  <a:lnTo>
                    <a:pt x="1496679" y="204181"/>
                  </a:lnTo>
                  <a:lnTo>
                    <a:pt x="1495773" y="203728"/>
                  </a:lnTo>
                  <a:lnTo>
                    <a:pt x="1495319" y="203048"/>
                  </a:lnTo>
                  <a:lnTo>
                    <a:pt x="1494866" y="201915"/>
                  </a:lnTo>
                  <a:lnTo>
                    <a:pt x="1493960" y="199422"/>
                  </a:lnTo>
                  <a:lnTo>
                    <a:pt x="1493506" y="195343"/>
                  </a:lnTo>
                  <a:lnTo>
                    <a:pt x="1493280" y="189678"/>
                  </a:lnTo>
                  <a:lnTo>
                    <a:pt x="1493053" y="182426"/>
                  </a:lnTo>
                  <a:lnTo>
                    <a:pt x="1493053" y="172908"/>
                  </a:lnTo>
                  <a:lnTo>
                    <a:pt x="1439118" y="172908"/>
                  </a:lnTo>
                  <a:lnTo>
                    <a:pt x="1439118" y="180613"/>
                  </a:lnTo>
                  <a:lnTo>
                    <a:pt x="1439345" y="186732"/>
                  </a:lnTo>
                  <a:lnTo>
                    <a:pt x="1440252" y="192624"/>
                  </a:lnTo>
                  <a:lnTo>
                    <a:pt x="1441385" y="197836"/>
                  </a:lnTo>
                  <a:lnTo>
                    <a:pt x="1442291" y="200329"/>
                  </a:lnTo>
                  <a:lnTo>
                    <a:pt x="1443198" y="202822"/>
                  </a:lnTo>
                  <a:lnTo>
                    <a:pt x="1444331" y="205088"/>
                  </a:lnTo>
                  <a:lnTo>
                    <a:pt x="1445237" y="207127"/>
                  </a:lnTo>
                  <a:lnTo>
                    <a:pt x="1446823" y="209167"/>
                  </a:lnTo>
                  <a:lnTo>
                    <a:pt x="1448183" y="210980"/>
                  </a:lnTo>
                  <a:lnTo>
                    <a:pt x="1449769" y="212793"/>
                  </a:lnTo>
                  <a:lnTo>
                    <a:pt x="1451582" y="214379"/>
                  </a:lnTo>
                  <a:lnTo>
                    <a:pt x="1453395" y="215965"/>
                  </a:lnTo>
                  <a:lnTo>
                    <a:pt x="1455435" y="217098"/>
                  </a:lnTo>
                  <a:lnTo>
                    <a:pt x="1459514" y="219818"/>
                  </a:lnTo>
                  <a:lnTo>
                    <a:pt x="1463593" y="221857"/>
                  </a:lnTo>
                  <a:lnTo>
                    <a:pt x="1468352" y="223897"/>
                  </a:lnTo>
                  <a:lnTo>
                    <a:pt x="1472884" y="225483"/>
                  </a:lnTo>
                  <a:lnTo>
                    <a:pt x="1477643" y="226616"/>
                  </a:lnTo>
                  <a:lnTo>
                    <a:pt x="1482629" y="227976"/>
                  </a:lnTo>
                  <a:lnTo>
                    <a:pt x="1487841" y="228656"/>
                  </a:lnTo>
                  <a:lnTo>
                    <a:pt x="1493053" y="229336"/>
                  </a:lnTo>
                  <a:lnTo>
                    <a:pt x="1493053" y="244519"/>
                  </a:lnTo>
                  <a:lnTo>
                    <a:pt x="1517981" y="244519"/>
                  </a:lnTo>
                  <a:lnTo>
                    <a:pt x="1517981" y="229789"/>
                  </a:lnTo>
                  <a:lnTo>
                    <a:pt x="1524780" y="228656"/>
                  </a:lnTo>
                  <a:lnTo>
                    <a:pt x="1530898" y="227749"/>
                  </a:lnTo>
                  <a:lnTo>
                    <a:pt x="1536790" y="226163"/>
                  </a:lnTo>
                  <a:lnTo>
                    <a:pt x="1542229" y="224577"/>
                  </a:lnTo>
                  <a:lnTo>
                    <a:pt x="1547215" y="222537"/>
                  </a:lnTo>
                  <a:lnTo>
                    <a:pt x="1551747" y="220271"/>
                  </a:lnTo>
                  <a:lnTo>
                    <a:pt x="1555826" y="218005"/>
                  </a:lnTo>
                  <a:lnTo>
                    <a:pt x="1559452" y="215059"/>
                  </a:lnTo>
                  <a:lnTo>
                    <a:pt x="1562851" y="211660"/>
                  </a:lnTo>
                  <a:lnTo>
                    <a:pt x="1565571" y="208487"/>
                  </a:lnTo>
                  <a:lnTo>
                    <a:pt x="1568063" y="204861"/>
                  </a:lnTo>
                  <a:lnTo>
                    <a:pt x="1569876" y="201009"/>
                  </a:lnTo>
                  <a:lnTo>
                    <a:pt x="1571236" y="196476"/>
                  </a:lnTo>
                  <a:lnTo>
                    <a:pt x="1572596" y="192171"/>
                  </a:lnTo>
                  <a:lnTo>
                    <a:pt x="1573049" y="187185"/>
                  </a:lnTo>
                  <a:lnTo>
                    <a:pt x="1573502" y="182199"/>
                  </a:lnTo>
                  <a:lnTo>
                    <a:pt x="1573502" y="179027"/>
                  </a:lnTo>
                  <a:lnTo>
                    <a:pt x="1573049" y="175854"/>
                  </a:lnTo>
                  <a:lnTo>
                    <a:pt x="1572596" y="172908"/>
                  </a:lnTo>
                  <a:lnTo>
                    <a:pt x="1572142" y="170189"/>
                  </a:lnTo>
                  <a:lnTo>
                    <a:pt x="1571236" y="167469"/>
                  </a:lnTo>
                  <a:lnTo>
                    <a:pt x="1570556" y="164750"/>
                  </a:lnTo>
                  <a:lnTo>
                    <a:pt x="1569650" y="162484"/>
                  </a:lnTo>
                  <a:lnTo>
                    <a:pt x="1568290" y="160218"/>
                  </a:lnTo>
                  <a:lnTo>
                    <a:pt x="1565344" y="156139"/>
                  </a:lnTo>
                  <a:lnTo>
                    <a:pt x="1562625" y="152513"/>
                  </a:lnTo>
                  <a:lnTo>
                    <a:pt x="1559225" y="149340"/>
                  </a:lnTo>
                  <a:lnTo>
                    <a:pt x="1555599" y="146847"/>
                  </a:lnTo>
                  <a:lnTo>
                    <a:pt x="1551067" y="144355"/>
                  </a:lnTo>
                  <a:lnTo>
                    <a:pt x="1544722" y="140955"/>
                  </a:lnTo>
                  <a:lnTo>
                    <a:pt x="1537017" y="137329"/>
                  </a:lnTo>
                  <a:lnTo>
                    <a:pt x="1527499" y="132797"/>
                  </a:lnTo>
                  <a:lnTo>
                    <a:pt x="1516621" y="128038"/>
                  </a:lnTo>
                  <a:lnTo>
                    <a:pt x="1508237" y="124186"/>
                  </a:lnTo>
                  <a:lnTo>
                    <a:pt x="1502344" y="120786"/>
                  </a:lnTo>
                  <a:lnTo>
                    <a:pt x="1498719" y="118747"/>
                  </a:lnTo>
                  <a:lnTo>
                    <a:pt x="1497359" y="117614"/>
                  </a:lnTo>
                  <a:lnTo>
                    <a:pt x="1496452" y="116481"/>
                  </a:lnTo>
                  <a:lnTo>
                    <a:pt x="1495319" y="115121"/>
                  </a:lnTo>
                  <a:lnTo>
                    <a:pt x="1494866" y="113535"/>
                  </a:lnTo>
                  <a:lnTo>
                    <a:pt x="1493960" y="111948"/>
                  </a:lnTo>
                  <a:lnTo>
                    <a:pt x="1493733" y="109909"/>
                  </a:lnTo>
                  <a:lnTo>
                    <a:pt x="1493506" y="107869"/>
                  </a:lnTo>
                  <a:lnTo>
                    <a:pt x="1493506" y="105830"/>
                  </a:lnTo>
                  <a:lnTo>
                    <a:pt x="1493506" y="103337"/>
                  </a:lnTo>
                  <a:lnTo>
                    <a:pt x="1493960" y="100844"/>
                  </a:lnTo>
                  <a:lnTo>
                    <a:pt x="1494866" y="99258"/>
                  </a:lnTo>
                  <a:lnTo>
                    <a:pt x="1495773" y="97672"/>
                  </a:lnTo>
                  <a:lnTo>
                    <a:pt x="1497359" y="96312"/>
                  </a:lnTo>
                  <a:lnTo>
                    <a:pt x="1498945" y="95632"/>
                  </a:lnTo>
                  <a:lnTo>
                    <a:pt x="1500985" y="94952"/>
                  </a:lnTo>
                  <a:lnTo>
                    <a:pt x="1503251" y="94725"/>
                  </a:lnTo>
                  <a:lnTo>
                    <a:pt x="1506197" y="94952"/>
                  </a:lnTo>
                  <a:lnTo>
                    <a:pt x="1508463" y="95632"/>
                  </a:lnTo>
                  <a:lnTo>
                    <a:pt x="1510049" y="96538"/>
                  </a:lnTo>
                  <a:lnTo>
                    <a:pt x="1510729" y="96992"/>
                  </a:lnTo>
                  <a:lnTo>
                    <a:pt x="1511409" y="97898"/>
                  </a:lnTo>
                  <a:lnTo>
                    <a:pt x="1512089" y="99938"/>
                  </a:lnTo>
                  <a:lnTo>
                    <a:pt x="1512769" y="103110"/>
                  </a:lnTo>
                  <a:lnTo>
                    <a:pt x="1512995" y="106963"/>
                  </a:lnTo>
                  <a:lnTo>
                    <a:pt x="1512995" y="111495"/>
                  </a:lnTo>
                  <a:lnTo>
                    <a:pt x="1512995" y="118067"/>
                  </a:lnTo>
                  <a:lnTo>
                    <a:pt x="1567157" y="118067"/>
                  </a:lnTo>
                  <a:lnTo>
                    <a:pt x="1567383" y="113535"/>
                  </a:lnTo>
                  <a:lnTo>
                    <a:pt x="1567837" y="110815"/>
                  </a:lnTo>
                  <a:lnTo>
                    <a:pt x="1567383" y="106283"/>
                  </a:lnTo>
                  <a:lnTo>
                    <a:pt x="1566930" y="102430"/>
                  </a:lnTo>
                  <a:lnTo>
                    <a:pt x="1566024" y="98578"/>
                  </a:lnTo>
                  <a:lnTo>
                    <a:pt x="1564664" y="95179"/>
                  </a:lnTo>
                  <a:lnTo>
                    <a:pt x="1562851" y="92006"/>
                  </a:lnTo>
                  <a:lnTo>
                    <a:pt x="1560812" y="88833"/>
                  </a:lnTo>
                  <a:lnTo>
                    <a:pt x="1558092" y="86114"/>
                  </a:lnTo>
                  <a:lnTo>
                    <a:pt x="1555373" y="83395"/>
                  </a:lnTo>
                  <a:lnTo>
                    <a:pt x="1551974" y="81128"/>
                  </a:lnTo>
                  <a:lnTo>
                    <a:pt x="1548121" y="79089"/>
                  </a:lnTo>
                  <a:lnTo>
                    <a:pt x="1544269" y="77276"/>
                  </a:lnTo>
                  <a:lnTo>
                    <a:pt x="1539736" y="75463"/>
                  </a:lnTo>
                  <a:lnTo>
                    <a:pt x="1534751" y="74103"/>
                  </a:lnTo>
                  <a:lnTo>
                    <a:pt x="1529538" y="72970"/>
                  </a:lnTo>
                  <a:lnTo>
                    <a:pt x="1523873" y="72064"/>
                  </a:lnTo>
                  <a:lnTo>
                    <a:pt x="1517981" y="71384"/>
                  </a:lnTo>
                  <a:lnTo>
                    <a:pt x="1517981" y="58920"/>
                  </a:lnTo>
                  <a:lnTo>
                    <a:pt x="1493053" y="58920"/>
                  </a:lnTo>
                  <a:close/>
                  <a:moveTo>
                    <a:pt x="1505970" y="0"/>
                  </a:moveTo>
                  <a:lnTo>
                    <a:pt x="1513675" y="226"/>
                  </a:lnTo>
                  <a:lnTo>
                    <a:pt x="1521380" y="680"/>
                  </a:lnTo>
                  <a:lnTo>
                    <a:pt x="1528859" y="1813"/>
                  </a:lnTo>
                  <a:lnTo>
                    <a:pt x="1536337" y="2946"/>
                  </a:lnTo>
                  <a:lnTo>
                    <a:pt x="1543815" y="4759"/>
                  </a:lnTo>
                  <a:lnTo>
                    <a:pt x="1551067" y="6798"/>
                  </a:lnTo>
                  <a:lnTo>
                    <a:pt x="1557866" y="9291"/>
                  </a:lnTo>
                  <a:lnTo>
                    <a:pt x="1564891" y="11784"/>
                  </a:lnTo>
                  <a:lnTo>
                    <a:pt x="1571689" y="14956"/>
                  </a:lnTo>
                  <a:lnTo>
                    <a:pt x="1578034" y="18129"/>
                  </a:lnTo>
                  <a:lnTo>
                    <a:pt x="1584380" y="21755"/>
                  </a:lnTo>
                  <a:lnTo>
                    <a:pt x="1590725" y="26061"/>
                  </a:lnTo>
                  <a:lnTo>
                    <a:pt x="1596617" y="30140"/>
                  </a:lnTo>
                  <a:lnTo>
                    <a:pt x="1602282" y="34445"/>
                  </a:lnTo>
                  <a:lnTo>
                    <a:pt x="1607948" y="39431"/>
                  </a:lnTo>
                  <a:lnTo>
                    <a:pt x="1613160" y="44190"/>
                  </a:lnTo>
                  <a:lnTo>
                    <a:pt x="1618146" y="49629"/>
                  </a:lnTo>
                  <a:lnTo>
                    <a:pt x="1622905" y="55068"/>
                  </a:lnTo>
                  <a:lnTo>
                    <a:pt x="1627437" y="60960"/>
                  </a:lnTo>
                  <a:lnTo>
                    <a:pt x="1631743" y="66852"/>
                  </a:lnTo>
                  <a:lnTo>
                    <a:pt x="1635595" y="72970"/>
                  </a:lnTo>
                  <a:lnTo>
                    <a:pt x="1639221" y="79316"/>
                  </a:lnTo>
                  <a:lnTo>
                    <a:pt x="1642394" y="85661"/>
                  </a:lnTo>
                  <a:lnTo>
                    <a:pt x="1645566" y="92686"/>
                  </a:lnTo>
                  <a:lnTo>
                    <a:pt x="1648512" y="99484"/>
                  </a:lnTo>
                  <a:lnTo>
                    <a:pt x="1650778" y="106736"/>
                  </a:lnTo>
                  <a:lnTo>
                    <a:pt x="1652818" y="113761"/>
                  </a:lnTo>
                  <a:lnTo>
                    <a:pt x="1654404" y="121013"/>
                  </a:lnTo>
                  <a:lnTo>
                    <a:pt x="1655991" y="128491"/>
                  </a:lnTo>
                  <a:lnTo>
                    <a:pt x="1656670" y="135970"/>
                  </a:lnTo>
                  <a:lnTo>
                    <a:pt x="1657350" y="143675"/>
                  </a:lnTo>
                  <a:lnTo>
                    <a:pt x="1657350" y="151833"/>
                  </a:lnTo>
                  <a:lnTo>
                    <a:pt x="1657350" y="159538"/>
                  </a:lnTo>
                  <a:lnTo>
                    <a:pt x="1656670" y="167243"/>
                  </a:lnTo>
                  <a:lnTo>
                    <a:pt x="1655991" y="174721"/>
                  </a:lnTo>
                  <a:lnTo>
                    <a:pt x="1654404" y="182199"/>
                  </a:lnTo>
                  <a:lnTo>
                    <a:pt x="1652818" y="189678"/>
                  </a:lnTo>
                  <a:lnTo>
                    <a:pt x="1650778" y="196703"/>
                  </a:lnTo>
                  <a:lnTo>
                    <a:pt x="1648512" y="203728"/>
                  </a:lnTo>
                  <a:lnTo>
                    <a:pt x="1645566" y="210753"/>
                  </a:lnTo>
                  <a:lnTo>
                    <a:pt x="1642394" y="217325"/>
                  </a:lnTo>
                  <a:lnTo>
                    <a:pt x="1639221" y="223897"/>
                  </a:lnTo>
                  <a:lnTo>
                    <a:pt x="1635595" y="230242"/>
                  </a:lnTo>
                  <a:lnTo>
                    <a:pt x="1631743" y="236587"/>
                  </a:lnTo>
                  <a:lnTo>
                    <a:pt x="1627437" y="242480"/>
                  </a:lnTo>
                  <a:lnTo>
                    <a:pt x="1622905" y="248145"/>
                  </a:lnTo>
                  <a:lnTo>
                    <a:pt x="1618146" y="253584"/>
                  </a:lnTo>
                  <a:lnTo>
                    <a:pt x="1613160" y="259023"/>
                  </a:lnTo>
                  <a:lnTo>
                    <a:pt x="1607948" y="263781"/>
                  </a:lnTo>
                  <a:lnTo>
                    <a:pt x="1602282" y="268767"/>
                  </a:lnTo>
                  <a:lnTo>
                    <a:pt x="1596617" y="273073"/>
                  </a:lnTo>
                  <a:lnTo>
                    <a:pt x="1590725" y="277378"/>
                  </a:lnTo>
                  <a:lnTo>
                    <a:pt x="1584380" y="281231"/>
                  </a:lnTo>
                  <a:lnTo>
                    <a:pt x="1578034" y="284857"/>
                  </a:lnTo>
                  <a:lnTo>
                    <a:pt x="1571689" y="288256"/>
                  </a:lnTo>
                  <a:lnTo>
                    <a:pt x="1564891" y="291429"/>
                  </a:lnTo>
                  <a:lnTo>
                    <a:pt x="1557866" y="293921"/>
                  </a:lnTo>
                  <a:lnTo>
                    <a:pt x="1551067" y="296641"/>
                  </a:lnTo>
                  <a:lnTo>
                    <a:pt x="1543815" y="298454"/>
                  </a:lnTo>
                  <a:lnTo>
                    <a:pt x="1536337" y="300040"/>
                  </a:lnTo>
                  <a:lnTo>
                    <a:pt x="1528859" y="301400"/>
                  </a:lnTo>
                  <a:lnTo>
                    <a:pt x="1521380" y="302533"/>
                  </a:lnTo>
                  <a:lnTo>
                    <a:pt x="1513675" y="302986"/>
                  </a:lnTo>
                  <a:lnTo>
                    <a:pt x="1505970" y="303213"/>
                  </a:lnTo>
                  <a:lnTo>
                    <a:pt x="1498265" y="302986"/>
                  </a:lnTo>
                  <a:lnTo>
                    <a:pt x="1490334" y="302533"/>
                  </a:lnTo>
                  <a:lnTo>
                    <a:pt x="1482629" y="301400"/>
                  </a:lnTo>
                  <a:lnTo>
                    <a:pt x="1475151" y="300040"/>
                  </a:lnTo>
                  <a:lnTo>
                    <a:pt x="1467899" y="298454"/>
                  </a:lnTo>
                  <a:lnTo>
                    <a:pt x="1460874" y="296641"/>
                  </a:lnTo>
                  <a:lnTo>
                    <a:pt x="1453849" y="293921"/>
                  </a:lnTo>
                  <a:lnTo>
                    <a:pt x="1446823" y="291429"/>
                  </a:lnTo>
                  <a:lnTo>
                    <a:pt x="1440252" y="288256"/>
                  </a:lnTo>
                  <a:lnTo>
                    <a:pt x="1433453" y="284857"/>
                  </a:lnTo>
                  <a:lnTo>
                    <a:pt x="1427334" y="281231"/>
                  </a:lnTo>
                  <a:lnTo>
                    <a:pt x="1420989" y="277378"/>
                  </a:lnTo>
                  <a:lnTo>
                    <a:pt x="1415097" y="273073"/>
                  </a:lnTo>
                  <a:lnTo>
                    <a:pt x="1409432" y="268767"/>
                  </a:lnTo>
                  <a:lnTo>
                    <a:pt x="1403766" y="263781"/>
                  </a:lnTo>
                  <a:lnTo>
                    <a:pt x="1398781" y="259023"/>
                  </a:lnTo>
                  <a:lnTo>
                    <a:pt x="1393569" y="253584"/>
                  </a:lnTo>
                  <a:lnTo>
                    <a:pt x="1388810" y="248145"/>
                  </a:lnTo>
                  <a:lnTo>
                    <a:pt x="1384277" y="242480"/>
                  </a:lnTo>
                  <a:lnTo>
                    <a:pt x="1380198" y="236587"/>
                  </a:lnTo>
                  <a:lnTo>
                    <a:pt x="1376346" y="230242"/>
                  </a:lnTo>
                  <a:lnTo>
                    <a:pt x="1372267" y="223897"/>
                  </a:lnTo>
                  <a:lnTo>
                    <a:pt x="1369094" y="217325"/>
                  </a:lnTo>
                  <a:lnTo>
                    <a:pt x="1366148" y="210753"/>
                  </a:lnTo>
                  <a:lnTo>
                    <a:pt x="1363429" y="203728"/>
                  </a:lnTo>
                  <a:lnTo>
                    <a:pt x="1360936" y="196703"/>
                  </a:lnTo>
                  <a:lnTo>
                    <a:pt x="1358896" y="189678"/>
                  </a:lnTo>
                  <a:lnTo>
                    <a:pt x="1357083" y="182199"/>
                  </a:lnTo>
                  <a:lnTo>
                    <a:pt x="1355950" y="174721"/>
                  </a:lnTo>
                  <a:lnTo>
                    <a:pt x="1354817" y="167243"/>
                  </a:lnTo>
                  <a:lnTo>
                    <a:pt x="1354364" y="159538"/>
                  </a:lnTo>
                  <a:lnTo>
                    <a:pt x="1354137" y="151833"/>
                  </a:lnTo>
                  <a:lnTo>
                    <a:pt x="1354364" y="143675"/>
                  </a:lnTo>
                  <a:lnTo>
                    <a:pt x="1354817" y="135970"/>
                  </a:lnTo>
                  <a:lnTo>
                    <a:pt x="1355950" y="128491"/>
                  </a:lnTo>
                  <a:lnTo>
                    <a:pt x="1357083" y="121013"/>
                  </a:lnTo>
                  <a:lnTo>
                    <a:pt x="1358896" y="113761"/>
                  </a:lnTo>
                  <a:lnTo>
                    <a:pt x="1360936" y="106736"/>
                  </a:lnTo>
                  <a:lnTo>
                    <a:pt x="1363429" y="99484"/>
                  </a:lnTo>
                  <a:lnTo>
                    <a:pt x="1366148" y="92686"/>
                  </a:lnTo>
                  <a:lnTo>
                    <a:pt x="1369094" y="85661"/>
                  </a:lnTo>
                  <a:lnTo>
                    <a:pt x="1372267" y="79316"/>
                  </a:lnTo>
                  <a:lnTo>
                    <a:pt x="1376346" y="72970"/>
                  </a:lnTo>
                  <a:lnTo>
                    <a:pt x="1380198" y="66852"/>
                  </a:lnTo>
                  <a:lnTo>
                    <a:pt x="1384277" y="60960"/>
                  </a:lnTo>
                  <a:lnTo>
                    <a:pt x="1388810" y="55068"/>
                  </a:lnTo>
                  <a:lnTo>
                    <a:pt x="1393569" y="49629"/>
                  </a:lnTo>
                  <a:lnTo>
                    <a:pt x="1398781" y="44190"/>
                  </a:lnTo>
                  <a:lnTo>
                    <a:pt x="1403766" y="39431"/>
                  </a:lnTo>
                  <a:lnTo>
                    <a:pt x="1409432" y="34445"/>
                  </a:lnTo>
                  <a:lnTo>
                    <a:pt x="1415097" y="30140"/>
                  </a:lnTo>
                  <a:lnTo>
                    <a:pt x="1420989" y="26061"/>
                  </a:lnTo>
                  <a:lnTo>
                    <a:pt x="1427334" y="21755"/>
                  </a:lnTo>
                  <a:lnTo>
                    <a:pt x="1433453" y="18129"/>
                  </a:lnTo>
                  <a:lnTo>
                    <a:pt x="1440252" y="14956"/>
                  </a:lnTo>
                  <a:lnTo>
                    <a:pt x="1446823" y="11784"/>
                  </a:lnTo>
                  <a:lnTo>
                    <a:pt x="1453849" y="9291"/>
                  </a:lnTo>
                  <a:lnTo>
                    <a:pt x="1460874" y="6798"/>
                  </a:lnTo>
                  <a:lnTo>
                    <a:pt x="1467899" y="4759"/>
                  </a:lnTo>
                  <a:lnTo>
                    <a:pt x="1475151" y="2946"/>
                  </a:lnTo>
                  <a:lnTo>
                    <a:pt x="1482629" y="1813"/>
                  </a:lnTo>
                  <a:lnTo>
                    <a:pt x="1490334" y="680"/>
                  </a:lnTo>
                  <a:lnTo>
                    <a:pt x="1498265" y="226"/>
                  </a:lnTo>
                  <a:lnTo>
                    <a:pt x="1505970"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104" name="矩形 101"/>
            <p:cNvSpPr>
              <a:spLocks noChangeArrowheads="1"/>
            </p:cNvSpPr>
            <p:nvPr/>
          </p:nvSpPr>
          <p:spPr bwMode="auto">
            <a:xfrm>
              <a:off x="199449" y="1066821"/>
              <a:ext cx="2174410" cy="83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5" name="组合 19"/>
          <p:cNvGrpSpPr>
            <a:grpSpLocks/>
          </p:cNvGrpSpPr>
          <p:nvPr/>
        </p:nvGrpSpPr>
        <p:grpSpPr bwMode="auto">
          <a:xfrm>
            <a:off x="6279617" y="2100263"/>
            <a:ext cx="2174875" cy="1914139"/>
            <a:chOff x="199449" y="0"/>
            <a:chExt cx="2174410" cy="1913667"/>
          </a:xfrm>
        </p:grpSpPr>
        <p:sp>
          <p:nvSpPr>
            <p:cNvPr id="106" name="KSO_Shape"/>
            <p:cNvSpPr>
              <a:spLocks noChangeArrowheads="1"/>
            </p:cNvSpPr>
            <p:nvPr/>
          </p:nvSpPr>
          <p:spPr bwMode="auto">
            <a:xfrm>
              <a:off x="647635" y="0"/>
              <a:ext cx="879140" cy="861558"/>
            </a:xfrm>
            <a:custGeom>
              <a:avLst/>
              <a:gdLst>
                <a:gd name="T0" fmla="*/ 240578 w 2452688"/>
                <a:gd name="T1" fmla="*/ 646385 h 2401888"/>
                <a:gd name="T2" fmla="*/ 249913 w 2452688"/>
                <a:gd name="T3" fmla="*/ 624806 h 2401888"/>
                <a:gd name="T4" fmla="*/ 259616 w 2452688"/>
                <a:gd name="T5" fmla="*/ 665386 h 2401888"/>
                <a:gd name="T6" fmla="*/ 212352 w 2452688"/>
                <a:gd name="T7" fmla="*/ 651319 h 2401888"/>
                <a:gd name="T8" fmla="*/ 62635 w 2452688"/>
                <a:gd name="T9" fmla="*/ 632097 h 2401888"/>
                <a:gd name="T10" fmla="*/ 86010 w 2452688"/>
                <a:gd name="T11" fmla="*/ 638210 h 2401888"/>
                <a:gd name="T12" fmla="*/ 108496 w 2452688"/>
                <a:gd name="T13" fmla="*/ 643365 h 2401888"/>
                <a:gd name="T14" fmla="*/ 65741 w 2452688"/>
                <a:gd name="T15" fmla="*/ 668553 h 2401888"/>
                <a:gd name="T16" fmla="*/ 40148 w 2452688"/>
                <a:gd name="T17" fmla="*/ 627899 h 2401888"/>
                <a:gd name="T18" fmla="*/ 669781 w 2452688"/>
                <a:gd name="T19" fmla="*/ 662137 h 2401888"/>
                <a:gd name="T20" fmla="*/ 626514 w 2452688"/>
                <a:gd name="T21" fmla="*/ 654838 h 2401888"/>
                <a:gd name="T22" fmla="*/ 143376 w 2452688"/>
                <a:gd name="T23" fmla="*/ 412776 h 2401888"/>
                <a:gd name="T24" fmla="*/ 108674 w 2452688"/>
                <a:gd name="T25" fmla="*/ 446404 h 2401888"/>
                <a:gd name="T26" fmla="*/ 122599 w 2452688"/>
                <a:gd name="T27" fmla="*/ 483350 h 2401888"/>
                <a:gd name="T28" fmla="*/ 165037 w 2452688"/>
                <a:gd name="T29" fmla="*/ 523616 h 2401888"/>
                <a:gd name="T30" fmla="*/ 118841 w 2452688"/>
                <a:gd name="T31" fmla="*/ 510341 h 2401888"/>
                <a:gd name="T32" fmla="*/ 116115 w 2452688"/>
                <a:gd name="T33" fmla="*/ 534530 h 2401888"/>
                <a:gd name="T34" fmla="*/ 168352 w 2452688"/>
                <a:gd name="T35" fmla="*/ 542716 h 2401888"/>
                <a:gd name="T36" fmla="*/ 201949 w 2452688"/>
                <a:gd name="T37" fmla="*/ 506064 h 2401888"/>
                <a:gd name="T38" fmla="*/ 138955 w 2452688"/>
                <a:gd name="T39" fmla="*/ 468011 h 2401888"/>
                <a:gd name="T40" fmla="*/ 150449 w 2452688"/>
                <a:gd name="T41" fmla="*/ 444265 h 2401888"/>
                <a:gd name="T42" fmla="*/ 188687 w 2452688"/>
                <a:gd name="T43" fmla="*/ 457540 h 2401888"/>
                <a:gd name="T44" fmla="*/ 177857 w 2452688"/>
                <a:gd name="T45" fmla="*/ 429516 h 2401888"/>
                <a:gd name="T46" fmla="*/ 39417 w 2452688"/>
                <a:gd name="T47" fmla="*/ 395815 h 2401888"/>
                <a:gd name="T48" fmla="*/ 29250 w 2452688"/>
                <a:gd name="T49" fmla="*/ 427968 h 2401888"/>
                <a:gd name="T50" fmla="*/ 62552 w 2452688"/>
                <a:gd name="T51" fmla="*/ 396257 h 2401888"/>
                <a:gd name="T52" fmla="*/ 285057 w 2452688"/>
                <a:gd name="T53" fmla="*/ 421699 h 2401888"/>
                <a:gd name="T54" fmla="*/ 283804 w 2452688"/>
                <a:gd name="T55" fmla="*/ 402230 h 2401888"/>
                <a:gd name="T56" fmla="*/ 128788 w 2452688"/>
                <a:gd name="T57" fmla="*/ 347954 h 2401888"/>
                <a:gd name="T58" fmla="*/ 188024 w 2452688"/>
                <a:gd name="T59" fmla="*/ 348470 h 2401888"/>
                <a:gd name="T60" fmla="*/ 363069 w 2452688"/>
                <a:gd name="T61" fmla="*/ 366021 h 2401888"/>
                <a:gd name="T62" fmla="*/ 333451 w 2452688"/>
                <a:gd name="T63" fmla="*/ 593025 h 2401888"/>
                <a:gd name="T64" fmla="*/ 589 w 2452688"/>
                <a:gd name="T65" fmla="*/ 609909 h 2401888"/>
                <a:gd name="T66" fmla="*/ 310981 w 2452688"/>
                <a:gd name="T67" fmla="*/ 590150 h 2401888"/>
                <a:gd name="T68" fmla="*/ 344797 w 2452688"/>
                <a:gd name="T69" fmla="*/ 364177 h 2401888"/>
                <a:gd name="T70" fmla="*/ 455512 w 2452688"/>
                <a:gd name="T71" fmla="*/ 345780 h 2401888"/>
                <a:gd name="T72" fmla="*/ 371982 w 2452688"/>
                <a:gd name="T73" fmla="*/ 350733 h 2401888"/>
                <a:gd name="T74" fmla="*/ 195613 w 2452688"/>
                <a:gd name="T75" fmla="*/ 334163 h 2401888"/>
                <a:gd name="T76" fmla="*/ 286383 w 2452688"/>
                <a:gd name="T77" fmla="*/ 372511 h 2401888"/>
                <a:gd name="T78" fmla="*/ 310328 w 2452688"/>
                <a:gd name="T79" fmla="*/ 554515 h 2401888"/>
                <a:gd name="T80" fmla="*/ 30429 w 2452688"/>
                <a:gd name="T81" fmla="*/ 578187 h 2401888"/>
                <a:gd name="T82" fmla="*/ 4273 w 2452688"/>
                <a:gd name="T83" fmla="*/ 401345 h 2401888"/>
                <a:gd name="T84" fmla="*/ 103369 w 2452688"/>
                <a:gd name="T85" fmla="*/ 354664 h 2401888"/>
                <a:gd name="T86" fmla="*/ 595067 w 2452688"/>
                <a:gd name="T87" fmla="*/ 149083 h 2401888"/>
                <a:gd name="T88" fmla="*/ 635453 w 2452688"/>
                <a:gd name="T89" fmla="*/ 230472 h 2401888"/>
                <a:gd name="T90" fmla="*/ 640096 w 2452688"/>
                <a:gd name="T91" fmla="*/ 392732 h 2401888"/>
                <a:gd name="T92" fmla="*/ 540751 w 2452688"/>
                <a:gd name="T93" fmla="*/ 480539 h 2401888"/>
                <a:gd name="T94" fmla="*/ 501618 w 2452688"/>
                <a:gd name="T95" fmla="*/ 656450 h 2401888"/>
                <a:gd name="T96" fmla="*/ 456294 w 2452688"/>
                <a:gd name="T97" fmla="*/ 659918 h 2401888"/>
                <a:gd name="T98" fmla="*/ 467717 w 2452688"/>
                <a:gd name="T99" fmla="*/ 472644 h 2401888"/>
                <a:gd name="T100" fmla="*/ 539498 w 2452688"/>
                <a:gd name="T101" fmla="*/ 357978 h 2401888"/>
                <a:gd name="T102" fmla="*/ 443765 w 2452688"/>
                <a:gd name="T103" fmla="*/ 321231 h 2401888"/>
                <a:gd name="T104" fmla="*/ 371025 w 2452688"/>
                <a:gd name="T105" fmla="*/ 307728 h 2401888"/>
                <a:gd name="T106" fmla="*/ 389818 w 2452688"/>
                <a:gd name="T107" fmla="*/ 278803 h 2401888"/>
                <a:gd name="T108" fmla="*/ 519379 w 2452688"/>
                <a:gd name="T109" fmla="*/ 202727 h 2401888"/>
                <a:gd name="T110" fmla="*/ 526528 w 2452688"/>
                <a:gd name="T111" fmla="*/ 188191 h 2401888"/>
                <a:gd name="T112" fmla="*/ 548342 w 2452688"/>
                <a:gd name="T113" fmla="*/ 176680 h 2401888"/>
                <a:gd name="T114" fmla="*/ 566311 w 2452688"/>
                <a:gd name="T115" fmla="*/ 6997 h 2401888"/>
                <a:gd name="T116" fmla="*/ 591775 w 2452688"/>
                <a:gd name="T117" fmla="*/ 85954 h 2401888"/>
                <a:gd name="T118" fmla="*/ 532505 w 2452688"/>
                <a:gd name="T119" fmla="*/ 143772 h 2401888"/>
                <a:gd name="T120" fmla="*/ 492130 w 2452688"/>
                <a:gd name="T121" fmla="*/ 92067 h 2401888"/>
                <a:gd name="T122" fmla="*/ 519293 w 2452688"/>
                <a:gd name="T123" fmla="*/ 4493 h 2401888"/>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w 2452688"/>
                <a:gd name="T187" fmla="*/ 0 h 2401888"/>
                <a:gd name="T188" fmla="*/ 2452688 w 2452688"/>
                <a:gd name="T189" fmla="*/ 2401888 h 2401888"/>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T186" t="T187" r="T188" b="T189"/>
              <a:pathLst>
                <a:path w="2452688" h="2401888">
                  <a:moveTo>
                    <a:pt x="754049" y="2238375"/>
                  </a:moveTo>
                  <a:lnTo>
                    <a:pt x="853059" y="2238375"/>
                  </a:lnTo>
                  <a:lnTo>
                    <a:pt x="850418" y="2239696"/>
                  </a:lnTo>
                  <a:lnTo>
                    <a:pt x="848042" y="2241017"/>
                  </a:lnTo>
                  <a:lnTo>
                    <a:pt x="845666" y="2243130"/>
                  </a:lnTo>
                  <a:lnTo>
                    <a:pt x="843554" y="2244715"/>
                  </a:lnTo>
                  <a:lnTo>
                    <a:pt x="841442" y="2247092"/>
                  </a:lnTo>
                  <a:lnTo>
                    <a:pt x="839593" y="2248942"/>
                  </a:lnTo>
                  <a:lnTo>
                    <a:pt x="837745" y="2251319"/>
                  </a:lnTo>
                  <a:lnTo>
                    <a:pt x="836161" y="2253696"/>
                  </a:lnTo>
                  <a:lnTo>
                    <a:pt x="834841" y="2256338"/>
                  </a:lnTo>
                  <a:lnTo>
                    <a:pt x="833521" y="2258715"/>
                  </a:lnTo>
                  <a:lnTo>
                    <a:pt x="832465" y="2261621"/>
                  </a:lnTo>
                  <a:lnTo>
                    <a:pt x="831409" y="2264263"/>
                  </a:lnTo>
                  <a:lnTo>
                    <a:pt x="830881" y="2267168"/>
                  </a:lnTo>
                  <a:lnTo>
                    <a:pt x="830352" y="2270338"/>
                  </a:lnTo>
                  <a:lnTo>
                    <a:pt x="830088" y="2272980"/>
                  </a:lnTo>
                  <a:lnTo>
                    <a:pt x="829824" y="2276150"/>
                  </a:lnTo>
                  <a:lnTo>
                    <a:pt x="830088" y="2280640"/>
                  </a:lnTo>
                  <a:lnTo>
                    <a:pt x="830617" y="2284867"/>
                  </a:lnTo>
                  <a:lnTo>
                    <a:pt x="831673" y="2289093"/>
                  </a:lnTo>
                  <a:lnTo>
                    <a:pt x="832993" y="2293056"/>
                  </a:lnTo>
                  <a:lnTo>
                    <a:pt x="835105" y="2297018"/>
                  </a:lnTo>
                  <a:lnTo>
                    <a:pt x="837217" y="2300188"/>
                  </a:lnTo>
                  <a:lnTo>
                    <a:pt x="839593" y="2303622"/>
                  </a:lnTo>
                  <a:lnTo>
                    <a:pt x="842234" y="2306792"/>
                  </a:lnTo>
                  <a:lnTo>
                    <a:pt x="845402" y="2309433"/>
                  </a:lnTo>
                  <a:lnTo>
                    <a:pt x="848834" y="2312075"/>
                  </a:lnTo>
                  <a:lnTo>
                    <a:pt x="852267" y="2314188"/>
                  </a:lnTo>
                  <a:lnTo>
                    <a:pt x="855963" y="2316037"/>
                  </a:lnTo>
                  <a:lnTo>
                    <a:pt x="859923" y="2317358"/>
                  </a:lnTo>
                  <a:lnTo>
                    <a:pt x="864148" y="2318415"/>
                  </a:lnTo>
                  <a:lnTo>
                    <a:pt x="868372" y="2319207"/>
                  </a:lnTo>
                  <a:lnTo>
                    <a:pt x="872861" y="2319207"/>
                  </a:lnTo>
                  <a:lnTo>
                    <a:pt x="877349" y="2319207"/>
                  </a:lnTo>
                  <a:lnTo>
                    <a:pt x="881574" y="2318415"/>
                  </a:lnTo>
                  <a:lnTo>
                    <a:pt x="885798" y="2317358"/>
                  </a:lnTo>
                  <a:lnTo>
                    <a:pt x="889758" y="2316037"/>
                  </a:lnTo>
                  <a:lnTo>
                    <a:pt x="893191" y="2314188"/>
                  </a:lnTo>
                  <a:lnTo>
                    <a:pt x="896887" y="2312075"/>
                  </a:lnTo>
                  <a:lnTo>
                    <a:pt x="900319" y="2309433"/>
                  </a:lnTo>
                  <a:lnTo>
                    <a:pt x="903488" y="2306792"/>
                  </a:lnTo>
                  <a:lnTo>
                    <a:pt x="906128" y="2303622"/>
                  </a:lnTo>
                  <a:lnTo>
                    <a:pt x="908768" y="2300188"/>
                  </a:lnTo>
                  <a:lnTo>
                    <a:pt x="910616" y="2297018"/>
                  </a:lnTo>
                  <a:lnTo>
                    <a:pt x="912729" y="2293056"/>
                  </a:lnTo>
                  <a:lnTo>
                    <a:pt x="914049" y="2289093"/>
                  </a:lnTo>
                  <a:lnTo>
                    <a:pt x="915105" y="2284867"/>
                  </a:lnTo>
                  <a:lnTo>
                    <a:pt x="915633" y="2280640"/>
                  </a:lnTo>
                  <a:lnTo>
                    <a:pt x="915897" y="2276150"/>
                  </a:lnTo>
                  <a:lnTo>
                    <a:pt x="915897" y="2272980"/>
                  </a:lnTo>
                  <a:lnTo>
                    <a:pt x="915369" y="2270338"/>
                  </a:lnTo>
                  <a:lnTo>
                    <a:pt x="915105" y="2267168"/>
                  </a:lnTo>
                  <a:lnTo>
                    <a:pt x="914313" y="2264263"/>
                  </a:lnTo>
                  <a:lnTo>
                    <a:pt x="913521" y="2261621"/>
                  </a:lnTo>
                  <a:lnTo>
                    <a:pt x="912465" y="2258715"/>
                  </a:lnTo>
                  <a:lnTo>
                    <a:pt x="910881" y="2256338"/>
                  </a:lnTo>
                  <a:lnTo>
                    <a:pt x="909560" y="2253696"/>
                  </a:lnTo>
                  <a:lnTo>
                    <a:pt x="907976" y="2251319"/>
                  </a:lnTo>
                  <a:lnTo>
                    <a:pt x="906128" y="2248942"/>
                  </a:lnTo>
                  <a:lnTo>
                    <a:pt x="904280" y="2247092"/>
                  </a:lnTo>
                  <a:lnTo>
                    <a:pt x="902168" y="2244715"/>
                  </a:lnTo>
                  <a:lnTo>
                    <a:pt x="900055" y="2243130"/>
                  </a:lnTo>
                  <a:lnTo>
                    <a:pt x="897679" y="2241017"/>
                  </a:lnTo>
                  <a:lnTo>
                    <a:pt x="895303" y="2239696"/>
                  </a:lnTo>
                  <a:lnTo>
                    <a:pt x="892663" y="2238375"/>
                  </a:lnTo>
                  <a:lnTo>
                    <a:pt x="991673" y="2238375"/>
                  </a:lnTo>
                  <a:lnTo>
                    <a:pt x="994577" y="2247357"/>
                  </a:lnTo>
                  <a:lnTo>
                    <a:pt x="995633" y="2252111"/>
                  </a:lnTo>
                  <a:lnTo>
                    <a:pt x="996425" y="2256866"/>
                  </a:lnTo>
                  <a:lnTo>
                    <a:pt x="997217" y="2261621"/>
                  </a:lnTo>
                  <a:lnTo>
                    <a:pt x="997745" y="2266376"/>
                  </a:lnTo>
                  <a:lnTo>
                    <a:pt x="998009" y="2271395"/>
                  </a:lnTo>
                  <a:lnTo>
                    <a:pt x="998537" y="2276150"/>
                  </a:lnTo>
                  <a:lnTo>
                    <a:pt x="998009" y="2282489"/>
                  </a:lnTo>
                  <a:lnTo>
                    <a:pt x="997481" y="2289093"/>
                  </a:lnTo>
                  <a:lnTo>
                    <a:pt x="996689" y="2295433"/>
                  </a:lnTo>
                  <a:lnTo>
                    <a:pt x="995897" y="2301773"/>
                  </a:lnTo>
                  <a:lnTo>
                    <a:pt x="994577" y="2307584"/>
                  </a:lnTo>
                  <a:lnTo>
                    <a:pt x="992465" y="2313396"/>
                  </a:lnTo>
                  <a:lnTo>
                    <a:pt x="990616" y="2319207"/>
                  </a:lnTo>
                  <a:lnTo>
                    <a:pt x="988240" y="2325283"/>
                  </a:lnTo>
                  <a:lnTo>
                    <a:pt x="985864" y="2330566"/>
                  </a:lnTo>
                  <a:lnTo>
                    <a:pt x="983224" y="2336113"/>
                  </a:lnTo>
                  <a:lnTo>
                    <a:pt x="980319" y="2341132"/>
                  </a:lnTo>
                  <a:lnTo>
                    <a:pt x="976887" y="2346415"/>
                  </a:lnTo>
                  <a:lnTo>
                    <a:pt x="973455" y="2351170"/>
                  </a:lnTo>
                  <a:lnTo>
                    <a:pt x="969494" y="2356189"/>
                  </a:lnTo>
                  <a:lnTo>
                    <a:pt x="965534" y="2360416"/>
                  </a:lnTo>
                  <a:lnTo>
                    <a:pt x="961574" y="2364906"/>
                  </a:lnTo>
                  <a:lnTo>
                    <a:pt x="957085" y="2369133"/>
                  </a:lnTo>
                  <a:lnTo>
                    <a:pt x="952597" y="2373095"/>
                  </a:lnTo>
                  <a:lnTo>
                    <a:pt x="947844" y="2376793"/>
                  </a:lnTo>
                  <a:lnTo>
                    <a:pt x="942828" y="2380227"/>
                  </a:lnTo>
                  <a:lnTo>
                    <a:pt x="937811" y="2383661"/>
                  </a:lnTo>
                  <a:lnTo>
                    <a:pt x="932531" y="2386567"/>
                  </a:lnTo>
                  <a:lnTo>
                    <a:pt x="927250" y="2389473"/>
                  </a:lnTo>
                  <a:lnTo>
                    <a:pt x="921706" y="2391850"/>
                  </a:lnTo>
                  <a:lnTo>
                    <a:pt x="915897" y="2394228"/>
                  </a:lnTo>
                  <a:lnTo>
                    <a:pt x="910088" y="2396077"/>
                  </a:lnTo>
                  <a:lnTo>
                    <a:pt x="904280" y="2397926"/>
                  </a:lnTo>
                  <a:lnTo>
                    <a:pt x="898207" y="2399247"/>
                  </a:lnTo>
                  <a:lnTo>
                    <a:pt x="891871" y="2400303"/>
                  </a:lnTo>
                  <a:lnTo>
                    <a:pt x="885798" y="2400832"/>
                  </a:lnTo>
                  <a:lnTo>
                    <a:pt x="879197" y="2401360"/>
                  </a:lnTo>
                  <a:lnTo>
                    <a:pt x="872861" y="2401888"/>
                  </a:lnTo>
                  <a:lnTo>
                    <a:pt x="866524" y="2401360"/>
                  </a:lnTo>
                  <a:lnTo>
                    <a:pt x="859923" y="2400832"/>
                  </a:lnTo>
                  <a:lnTo>
                    <a:pt x="853851" y="2400303"/>
                  </a:lnTo>
                  <a:lnTo>
                    <a:pt x="847514" y="2399247"/>
                  </a:lnTo>
                  <a:lnTo>
                    <a:pt x="841442" y="2397926"/>
                  </a:lnTo>
                  <a:lnTo>
                    <a:pt x="835633" y="2396077"/>
                  </a:lnTo>
                  <a:lnTo>
                    <a:pt x="829824" y="2394228"/>
                  </a:lnTo>
                  <a:lnTo>
                    <a:pt x="824016" y="2391850"/>
                  </a:lnTo>
                  <a:lnTo>
                    <a:pt x="818471" y="2389473"/>
                  </a:lnTo>
                  <a:lnTo>
                    <a:pt x="813191" y="2386567"/>
                  </a:lnTo>
                  <a:lnTo>
                    <a:pt x="807910" y="2383661"/>
                  </a:lnTo>
                  <a:lnTo>
                    <a:pt x="802894" y="2380227"/>
                  </a:lnTo>
                  <a:lnTo>
                    <a:pt x="797877" y="2376793"/>
                  </a:lnTo>
                  <a:lnTo>
                    <a:pt x="793389" y="2373095"/>
                  </a:lnTo>
                  <a:lnTo>
                    <a:pt x="788372" y="2369133"/>
                  </a:lnTo>
                  <a:lnTo>
                    <a:pt x="784412" y="2364906"/>
                  </a:lnTo>
                  <a:lnTo>
                    <a:pt x="780187" y="2360416"/>
                  </a:lnTo>
                  <a:lnTo>
                    <a:pt x="776227" y="2356189"/>
                  </a:lnTo>
                  <a:lnTo>
                    <a:pt x="772531" y="2351170"/>
                  </a:lnTo>
                  <a:lnTo>
                    <a:pt x="768834" y="2346415"/>
                  </a:lnTo>
                  <a:lnTo>
                    <a:pt x="765402" y="2341132"/>
                  </a:lnTo>
                  <a:lnTo>
                    <a:pt x="762762" y="2336113"/>
                  </a:lnTo>
                  <a:lnTo>
                    <a:pt x="759857" y="2330566"/>
                  </a:lnTo>
                  <a:lnTo>
                    <a:pt x="757481" y="2325283"/>
                  </a:lnTo>
                  <a:lnTo>
                    <a:pt x="755105" y="2319207"/>
                  </a:lnTo>
                  <a:lnTo>
                    <a:pt x="753257" y="2313396"/>
                  </a:lnTo>
                  <a:lnTo>
                    <a:pt x="751409" y="2307584"/>
                  </a:lnTo>
                  <a:lnTo>
                    <a:pt x="750088" y="2301773"/>
                  </a:lnTo>
                  <a:lnTo>
                    <a:pt x="749032" y="2295433"/>
                  </a:lnTo>
                  <a:lnTo>
                    <a:pt x="748240" y="2289093"/>
                  </a:lnTo>
                  <a:lnTo>
                    <a:pt x="747712" y="2282489"/>
                  </a:lnTo>
                  <a:lnTo>
                    <a:pt x="747712" y="2276150"/>
                  </a:lnTo>
                  <a:lnTo>
                    <a:pt x="747712" y="2271395"/>
                  </a:lnTo>
                  <a:lnTo>
                    <a:pt x="747976" y="2266376"/>
                  </a:lnTo>
                  <a:lnTo>
                    <a:pt x="748504" y="2261621"/>
                  </a:lnTo>
                  <a:lnTo>
                    <a:pt x="749296" y="2256866"/>
                  </a:lnTo>
                  <a:lnTo>
                    <a:pt x="750353" y="2252111"/>
                  </a:lnTo>
                  <a:lnTo>
                    <a:pt x="751409" y="2247357"/>
                  </a:lnTo>
                  <a:lnTo>
                    <a:pt x="754049" y="2238375"/>
                  </a:lnTo>
                  <a:close/>
                  <a:moveTo>
                    <a:pt x="147930" y="2238375"/>
                  </a:moveTo>
                  <a:lnTo>
                    <a:pt x="247566" y="2238375"/>
                  </a:lnTo>
                  <a:lnTo>
                    <a:pt x="245175" y="2239696"/>
                  </a:lnTo>
                  <a:lnTo>
                    <a:pt x="242518" y="2241017"/>
                  </a:lnTo>
                  <a:lnTo>
                    <a:pt x="240127" y="2243130"/>
                  </a:lnTo>
                  <a:lnTo>
                    <a:pt x="238001" y="2244715"/>
                  </a:lnTo>
                  <a:lnTo>
                    <a:pt x="236141" y="2247092"/>
                  </a:lnTo>
                  <a:lnTo>
                    <a:pt x="234016" y="2248942"/>
                  </a:lnTo>
                  <a:lnTo>
                    <a:pt x="232422" y="2251319"/>
                  </a:lnTo>
                  <a:lnTo>
                    <a:pt x="230562" y="2253696"/>
                  </a:lnTo>
                  <a:lnTo>
                    <a:pt x="229233" y="2256338"/>
                  </a:lnTo>
                  <a:lnTo>
                    <a:pt x="227905" y="2258715"/>
                  </a:lnTo>
                  <a:lnTo>
                    <a:pt x="226842" y="2261621"/>
                  </a:lnTo>
                  <a:lnTo>
                    <a:pt x="225779" y="2264263"/>
                  </a:lnTo>
                  <a:lnTo>
                    <a:pt x="224982" y="2267168"/>
                  </a:lnTo>
                  <a:lnTo>
                    <a:pt x="224451" y="2270338"/>
                  </a:lnTo>
                  <a:lnTo>
                    <a:pt x="224185" y="2272980"/>
                  </a:lnTo>
                  <a:lnTo>
                    <a:pt x="224185" y="2276150"/>
                  </a:lnTo>
                  <a:lnTo>
                    <a:pt x="224451" y="2280640"/>
                  </a:lnTo>
                  <a:lnTo>
                    <a:pt x="224982" y="2284867"/>
                  </a:lnTo>
                  <a:lnTo>
                    <a:pt x="226045" y="2289093"/>
                  </a:lnTo>
                  <a:lnTo>
                    <a:pt x="227639" y="2293056"/>
                  </a:lnTo>
                  <a:lnTo>
                    <a:pt x="229233" y="2297018"/>
                  </a:lnTo>
                  <a:lnTo>
                    <a:pt x="231625" y="2300188"/>
                  </a:lnTo>
                  <a:lnTo>
                    <a:pt x="234016" y="2303622"/>
                  </a:lnTo>
                  <a:lnTo>
                    <a:pt x="236938" y="2306792"/>
                  </a:lnTo>
                  <a:lnTo>
                    <a:pt x="239861" y="2309433"/>
                  </a:lnTo>
                  <a:lnTo>
                    <a:pt x="243315" y="2312075"/>
                  </a:lnTo>
                  <a:lnTo>
                    <a:pt x="246769" y="2314188"/>
                  </a:lnTo>
                  <a:lnTo>
                    <a:pt x="250755" y="2316037"/>
                  </a:lnTo>
                  <a:lnTo>
                    <a:pt x="254740" y="2317358"/>
                  </a:lnTo>
                  <a:lnTo>
                    <a:pt x="258991" y="2318415"/>
                  </a:lnTo>
                  <a:lnTo>
                    <a:pt x="262977" y="2319207"/>
                  </a:lnTo>
                  <a:lnTo>
                    <a:pt x="267494" y="2319207"/>
                  </a:lnTo>
                  <a:lnTo>
                    <a:pt x="272011" y="2319207"/>
                  </a:lnTo>
                  <a:lnTo>
                    <a:pt x="276262" y="2318415"/>
                  </a:lnTo>
                  <a:lnTo>
                    <a:pt x="280513" y="2317358"/>
                  </a:lnTo>
                  <a:lnTo>
                    <a:pt x="284498" y="2316037"/>
                  </a:lnTo>
                  <a:lnTo>
                    <a:pt x="288218" y="2314188"/>
                  </a:lnTo>
                  <a:lnTo>
                    <a:pt x="291938" y="2312075"/>
                  </a:lnTo>
                  <a:lnTo>
                    <a:pt x="295126" y="2309433"/>
                  </a:lnTo>
                  <a:lnTo>
                    <a:pt x="298315" y="2306792"/>
                  </a:lnTo>
                  <a:lnTo>
                    <a:pt x="301237" y="2303622"/>
                  </a:lnTo>
                  <a:lnTo>
                    <a:pt x="303629" y="2300188"/>
                  </a:lnTo>
                  <a:lnTo>
                    <a:pt x="305754" y="2297018"/>
                  </a:lnTo>
                  <a:lnTo>
                    <a:pt x="307614" y="2293056"/>
                  </a:lnTo>
                  <a:lnTo>
                    <a:pt x="308943" y="2289093"/>
                  </a:lnTo>
                  <a:lnTo>
                    <a:pt x="310271" y="2284867"/>
                  </a:lnTo>
                  <a:lnTo>
                    <a:pt x="310802" y="2280640"/>
                  </a:lnTo>
                  <a:lnTo>
                    <a:pt x="311068" y="2276150"/>
                  </a:lnTo>
                  <a:lnTo>
                    <a:pt x="310802" y="2272980"/>
                  </a:lnTo>
                  <a:lnTo>
                    <a:pt x="310537" y="2270338"/>
                  </a:lnTo>
                  <a:lnTo>
                    <a:pt x="310005" y="2267168"/>
                  </a:lnTo>
                  <a:lnTo>
                    <a:pt x="309474" y="2264263"/>
                  </a:lnTo>
                  <a:lnTo>
                    <a:pt x="308411" y="2261621"/>
                  </a:lnTo>
                  <a:lnTo>
                    <a:pt x="307348" y="2258715"/>
                  </a:lnTo>
                  <a:lnTo>
                    <a:pt x="306020" y="2256338"/>
                  </a:lnTo>
                  <a:lnTo>
                    <a:pt x="304426" y="2253696"/>
                  </a:lnTo>
                  <a:lnTo>
                    <a:pt x="302832" y="2251319"/>
                  </a:lnTo>
                  <a:lnTo>
                    <a:pt x="301237" y="2248942"/>
                  </a:lnTo>
                  <a:lnTo>
                    <a:pt x="299112" y="2247092"/>
                  </a:lnTo>
                  <a:lnTo>
                    <a:pt x="297252" y="2244715"/>
                  </a:lnTo>
                  <a:lnTo>
                    <a:pt x="294861" y="2243130"/>
                  </a:lnTo>
                  <a:lnTo>
                    <a:pt x="292735" y="2241017"/>
                  </a:lnTo>
                  <a:lnTo>
                    <a:pt x="290078" y="2239696"/>
                  </a:lnTo>
                  <a:lnTo>
                    <a:pt x="287687" y="2238375"/>
                  </a:lnTo>
                  <a:lnTo>
                    <a:pt x="387058" y="2238375"/>
                  </a:lnTo>
                  <a:lnTo>
                    <a:pt x="389715" y="2247357"/>
                  </a:lnTo>
                  <a:lnTo>
                    <a:pt x="390778" y="2252111"/>
                  </a:lnTo>
                  <a:lnTo>
                    <a:pt x="392106" y="2256866"/>
                  </a:lnTo>
                  <a:lnTo>
                    <a:pt x="392903" y="2261621"/>
                  </a:lnTo>
                  <a:lnTo>
                    <a:pt x="393435" y="2266376"/>
                  </a:lnTo>
                  <a:lnTo>
                    <a:pt x="393700" y="2271395"/>
                  </a:lnTo>
                  <a:lnTo>
                    <a:pt x="393700" y="2276150"/>
                  </a:lnTo>
                  <a:lnTo>
                    <a:pt x="393700" y="2282489"/>
                  </a:lnTo>
                  <a:lnTo>
                    <a:pt x="393169" y="2289093"/>
                  </a:lnTo>
                  <a:lnTo>
                    <a:pt x="392372" y="2295433"/>
                  </a:lnTo>
                  <a:lnTo>
                    <a:pt x="391043" y="2301773"/>
                  </a:lnTo>
                  <a:lnTo>
                    <a:pt x="389715" y="2307584"/>
                  </a:lnTo>
                  <a:lnTo>
                    <a:pt x="388121" y="2313396"/>
                  </a:lnTo>
                  <a:lnTo>
                    <a:pt x="385995" y="2319207"/>
                  </a:lnTo>
                  <a:lnTo>
                    <a:pt x="383869" y="2325283"/>
                  </a:lnTo>
                  <a:lnTo>
                    <a:pt x="381212" y="2330566"/>
                  </a:lnTo>
                  <a:lnTo>
                    <a:pt x="378555" y="2336113"/>
                  </a:lnTo>
                  <a:lnTo>
                    <a:pt x="375367" y="2341132"/>
                  </a:lnTo>
                  <a:lnTo>
                    <a:pt x="372179" y="2346415"/>
                  </a:lnTo>
                  <a:lnTo>
                    <a:pt x="368459" y="2351170"/>
                  </a:lnTo>
                  <a:lnTo>
                    <a:pt x="365005" y="2356189"/>
                  </a:lnTo>
                  <a:lnTo>
                    <a:pt x="361019" y="2360416"/>
                  </a:lnTo>
                  <a:lnTo>
                    <a:pt x="356768" y="2364906"/>
                  </a:lnTo>
                  <a:lnTo>
                    <a:pt x="352517" y="2369133"/>
                  </a:lnTo>
                  <a:lnTo>
                    <a:pt x="347735" y="2373095"/>
                  </a:lnTo>
                  <a:lnTo>
                    <a:pt x="343218" y="2376793"/>
                  </a:lnTo>
                  <a:lnTo>
                    <a:pt x="338169" y="2380227"/>
                  </a:lnTo>
                  <a:lnTo>
                    <a:pt x="333121" y="2383661"/>
                  </a:lnTo>
                  <a:lnTo>
                    <a:pt x="327807" y="2386567"/>
                  </a:lnTo>
                  <a:lnTo>
                    <a:pt x="322228" y="2389473"/>
                  </a:lnTo>
                  <a:lnTo>
                    <a:pt x="316648" y="2391850"/>
                  </a:lnTo>
                  <a:lnTo>
                    <a:pt x="311068" y="2394228"/>
                  </a:lnTo>
                  <a:lnTo>
                    <a:pt x="305223" y="2396077"/>
                  </a:lnTo>
                  <a:lnTo>
                    <a:pt x="299112" y="2397926"/>
                  </a:lnTo>
                  <a:lnTo>
                    <a:pt x="293001" y="2399247"/>
                  </a:lnTo>
                  <a:lnTo>
                    <a:pt x="286890" y="2400303"/>
                  </a:lnTo>
                  <a:lnTo>
                    <a:pt x="280513" y="2400832"/>
                  </a:lnTo>
                  <a:lnTo>
                    <a:pt x="274136" y="2401360"/>
                  </a:lnTo>
                  <a:lnTo>
                    <a:pt x="267494" y="2401888"/>
                  </a:lnTo>
                  <a:lnTo>
                    <a:pt x="261117" y="2401360"/>
                  </a:lnTo>
                  <a:lnTo>
                    <a:pt x="254740" y="2400832"/>
                  </a:lnTo>
                  <a:lnTo>
                    <a:pt x="248363" y="2400303"/>
                  </a:lnTo>
                  <a:lnTo>
                    <a:pt x="242252" y="2399247"/>
                  </a:lnTo>
                  <a:lnTo>
                    <a:pt x="236141" y="2397926"/>
                  </a:lnTo>
                  <a:lnTo>
                    <a:pt x="230030" y="2396077"/>
                  </a:lnTo>
                  <a:lnTo>
                    <a:pt x="224185" y="2394228"/>
                  </a:lnTo>
                  <a:lnTo>
                    <a:pt x="218605" y="2391850"/>
                  </a:lnTo>
                  <a:lnTo>
                    <a:pt x="213026" y="2389473"/>
                  </a:lnTo>
                  <a:lnTo>
                    <a:pt x="207446" y="2386567"/>
                  </a:lnTo>
                  <a:lnTo>
                    <a:pt x="202132" y="2383661"/>
                  </a:lnTo>
                  <a:lnTo>
                    <a:pt x="197084" y="2380227"/>
                  </a:lnTo>
                  <a:lnTo>
                    <a:pt x="192036" y="2376793"/>
                  </a:lnTo>
                  <a:lnTo>
                    <a:pt x="187253" y="2373095"/>
                  </a:lnTo>
                  <a:lnTo>
                    <a:pt x="182736" y="2369133"/>
                  </a:lnTo>
                  <a:lnTo>
                    <a:pt x="178485" y="2364906"/>
                  </a:lnTo>
                  <a:lnTo>
                    <a:pt x="174234" y="2360416"/>
                  </a:lnTo>
                  <a:lnTo>
                    <a:pt x="170248" y="2356189"/>
                  </a:lnTo>
                  <a:lnTo>
                    <a:pt x="166263" y="2351170"/>
                  </a:lnTo>
                  <a:lnTo>
                    <a:pt x="163074" y="2346415"/>
                  </a:lnTo>
                  <a:lnTo>
                    <a:pt x="159620" y="2341132"/>
                  </a:lnTo>
                  <a:lnTo>
                    <a:pt x="156432" y="2336113"/>
                  </a:lnTo>
                  <a:lnTo>
                    <a:pt x="154041" y="2330566"/>
                  </a:lnTo>
                  <a:lnTo>
                    <a:pt x="151384" y="2325283"/>
                  </a:lnTo>
                  <a:lnTo>
                    <a:pt x="149258" y="2319207"/>
                  </a:lnTo>
                  <a:lnTo>
                    <a:pt x="147133" y="2313396"/>
                  </a:lnTo>
                  <a:lnTo>
                    <a:pt x="145538" y="2307584"/>
                  </a:lnTo>
                  <a:lnTo>
                    <a:pt x="144210" y="2301773"/>
                  </a:lnTo>
                  <a:lnTo>
                    <a:pt x="142881" y="2295433"/>
                  </a:lnTo>
                  <a:lnTo>
                    <a:pt x="142084" y="2289093"/>
                  </a:lnTo>
                  <a:lnTo>
                    <a:pt x="141553" y="2282489"/>
                  </a:lnTo>
                  <a:lnTo>
                    <a:pt x="141287" y="2276150"/>
                  </a:lnTo>
                  <a:lnTo>
                    <a:pt x="141553" y="2271395"/>
                  </a:lnTo>
                  <a:lnTo>
                    <a:pt x="141819" y="2266376"/>
                  </a:lnTo>
                  <a:lnTo>
                    <a:pt x="142350" y="2261621"/>
                  </a:lnTo>
                  <a:lnTo>
                    <a:pt x="143147" y="2256866"/>
                  </a:lnTo>
                  <a:lnTo>
                    <a:pt x="144210" y="2252111"/>
                  </a:lnTo>
                  <a:lnTo>
                    <a:pt x="145273" y="2247357"/>
                  </a:lnTo>
                  <a:lnTo>
                    <a:pt x="147930" y="2238375"/>
                  </a:lnTo>
                  <a:close/>
                  <a:moveTo>
                    <a:pt x="2257562" y="1497012"/>
                  </a:moveTo>
                  <a:lnTo>
                    <a:pt x="2299129" y="1864038"/>
                  </a:lnTo>
                  <a:lnTo>
                    <a:pt x="2445275" y="2244549"/>
                  </a:lnTo>
                  <a:lnTo>
                    <a:pt x="2446864" y="2249838"/>
                  </a:lnTo>
                  <a:lnTo>
                    <a:pt x="2448717" y="2255126"/>
                  </a:lnTo>
                  <a:lnTo>
                    <a:pt x="2450041" y="2260944"/>
                  </a:lnTo>
                  <a:lnTo>
                    <a:pt x="2451100" y="2266232"/>
                  </a:lnTo>
                  <a:lnTo>
                    <a:pt x="2451629" y="2271785"/>
                  </a:lnTo>
                  <a:lnTo>
                    <a:pt x="2452159" y="2277074"/>
                  </a:lnTo>
                  <a:lnTo>
                    <a:pt x="2452688" y="2282627"/>
                  </a:lnTo>
                  <a:lnTo>
                    <a:pt x="2452688" y="2288180"/>
                  </a:lnTo>
                  <a:lnTo>
                    <a:pt x="2452159" y="2293468"/>
                  </a:lnTo>
                  <a:lnTo>
                    <a:pt x="2451629" y="2298757"/>
                  </a:lnTo>
                  <a:lnTo>
                    <a:pt x="2450835" y="2304045"/>
                  </a:lnTo>
                  <a:lnTo>
                    <a:pt x="2449776" y="2309334"/>
                  </a:lnTo>
                  <a:lnTo>
                    <a:pt x="2448452" y="2314358"/>
                  </a:lnTo>
                  <a:lnTo>
                    <a:pt x="2446599" y="2319646"/>
                  </a:lnTo>
                  <a:lnTo>
                    <a:pt x="2445010" y="2324671"/>
                  </a:lnTo>
                  <a:lnTo>
                    <a:pt x="2442892" y="2329695"/>
                  </a:lnTo>
                  <a:lnTo>
                    <a:pt x="2440509" y="2334454"/>
                  </a:lnTo>
                  <a:lnTo>
                    <a:pt x="2437862" y="2339214"/>
                  </a:lnTo>
                  <a:lnTo>
                    <a:pt x="2435479" y="2343709"/>
                  </a:lnTo>
                  <a:lnTo>
                    <a:pt x="2432302" y="2348205"/>
                  </a:lnTo>
                  <a:lnTo>
                    <a:pt x="2429125" y="2352436"/>
                  </a:lnTo>
                  <a:lnTo>
                    <a:pt x="2425948" y="2356666"/>
                  </a:lnTo>
                  <a:lnTo>
                    <a:pt x="2422241" y="2360897"/>
                  </a:lnTo>
                  <a:lnTo>
                    <a:pt x="2418270" y="2364335"/>
                  </a:lnTo>
                  <a:lnTo>
                    <a:pt x="2414298" y="2368037"/>
                  </a:lnTo>
                  <a:lnTo>
                    <a:pt x="2410062" y="2371739"/>
                  </a:lnTo>
                  <a:lnTo>
                    <a:pt x="2405826" y="2374912"/>
                  </a:lnTo>
                  <a:lnTo>
                    <a:pt x="2401060" y="2377821"/>
                  </a:lnTo>
                  <a:lnTo>
                    <a:pt x="2396295" y="2380994"/>
                  </a:lnTo>
                  <a:lnTo>
                    <a:pt x="2391529" y="2383638"/>
                  </a:lnTo>
                  <a:lnTo>
                    <a:pt x="2386234" y="2386018"/>
                  </a:lnTo>
                  <a:lnTo>
                    <a:pt x="2381204" y="2388398"/>
                  </a:lnTo>
                  <a:lnTo>
                    <a:pt x="2375644" y="2389984"/>
                  </a:lnTo>
                  <a:lnTo>
                    <a:pt x="2370348" y="2391571"/>
                  </a:lnTo>
                  <a:lnTo>
                    <a:pt x="2364789" y="2393157"/>
                  </a:lnTo>
                  <a:lnTo>
                    <a:pt x="2359229" y="2394215"/>
                  </a:lnTo>
                  <a:lnTo>
                    <a:pt x="2353933" y="2394744"/>
                  </a:lnTo>
                  <a:lnTo>
                    <a:pt x="2348374" y="2395273"/>
                  </a:lnTo>
                  <a:lnTo>
                    <a:pt x="2343078" y="2395537"/>
                  </a:lnTo>
                  <a:lnTo>
                    <a:pt x="2337254" y="2395537"/>
                  </a:lnTo>
                  <a:lnTo>
                    <a:pt x="2331959" y="2395273"/>
                  </a:lnTo>
                  <a:lnTo>
                    <a:pt x="2326663" y="2394480"/>
                  </a:lnTo>
                  <a:lnTo>
                    <a:pt x="2321368" y="2393951"/>
                  </a:lnTo>
                  <a:lnTo>
                    <a:pt x="2316073" y="2392893"/>
                  </a:lnTo>
                  <a:lnTo>
                    <a:pt x="2311043" y="2391306"/>
                  </a:lnTo>
                  <a:lnTo>
                    <a:pt x="2305748" y="2389720"/>
                  </a:lnTo>
                  <a:lnTo>
                    <a:pt x="2300717" y="2388133"/>
                  </a:lnTo>
                  <a:lnTo>
                    <a:pt x="2295687" y="2385753"/>
                  </a:lnTo>
                  <a:lnTo>
                    <a:pt x="2290921" y="2383638"/>
                  </a:lnTo>
                  <a:lnTo>
                    <a:pt x="2286155" y="2380994"/>
                  </a:lnTo>
                  <a:lnTo>
                    <a:pt x="2281655" y="2378349"/>
                  </a:lnTo>
                  <a:lnTo>
                    <a:pt x="2277154" y="2375441"/>
                  </a:lnTo>
                  <a:lnTo>
                    <a:pt x="2272918" y="2372268"/>
                  </a:lnTo>
                  <a:lnTo>
                    <a:pt x="2268681" y="2368830"/>
                  </a:lnTo>
                  <a:lnTo>
                    <a:pt x="2264975" y="2365392"/>
                  </a:lnTo>
                  <a:lnTo>
                    <a:pt x="2261003" y="2361426"/>
                  </a:lnTo>
                  <a:lnTo>
                    <a:pt x="2257297" y="2357460"/>
                  </a:lnTo>
                  <a:lnTo>
                    <a:pt x="2253855" y="2353229"/>
                  </a:lnTo>
                  <a:lnTo>
                    <a:pt x="2250413" y="2348734"/>
                  </a:lnTo>
                  <a:lnTo>
                    <a:pt x="2247501" y="2344238"/>
                  </a:lnTo>
                  <a:lnTo>
                    <a:pt x="2244588" y="2339479"/>
                  </a:lnTo>
                  <a:lnTo>
                    <a:pt x="2241676" y="2334719"/>
                  </a:lnTo>
                  <a:lnTo>
                    <a:pt x="2239293" y="2329430"/>
                  </a:lnTo>
                  <a:lnTo>
                    <a:pt x="2237175" y="2324142"/>
                  </a:lnTo>
                  <a:lnTo>
                    <a:pt x="2085998" y="1930409"/>
                  </a:lnTo>
                  <a:lnTo>
                    <a:pt x="2083615" y="1923798"/>
                  </a:lnTo>
                  <a:lnTo>
                    <a:pt x="2082027" y="1916923"/>
                  </a:lnTo>
                  <a:lnTo>
                    <a:pt x="2080174" y="1910048"/>
                  </a:lnTo>
                  <a:lnTo>
                    <a:pt x="2079379" y="1902909"/>
                  </a:lnTo>
                  <a:lnTo>
                    <a:pt x="2051050" y="1651967"/>
                  </a:lnTo>
                  <a:lnTo>
                    <a:pt x="2069848" y="1633986"/>
                  </a:lnTo>
                  <a:lnTo>
                    <a:pt x="2089175" y="1615740"/>
                  </a:lnTo>
                  <a:lnTo>
                    <a:pt x="2108503" y="1597495"/>
                  </a:lnTo>
                  <a:lnTo>
                    <a:pt x="2127830" y="1580042"/>
                  </a:lnTo>
                  <a:lnTo>
                    <a:pt x="2137097" y="1576076"/>
                  </a:lnTo>
                  <a:lnTo>
                    <a:pt x="2146098" y="1571581"/>
                  </a:lnTo>
                  <a:lnTo>
                    <a:pt x="2154571" y="1567085"/>
                  </a:lnTo>
                  <a:lnTo>
                    <a:pt x="2163572" y="1562590"/>
                  </a:lnTo>
                  <a:lnTo>
                    <a:pt x="2172309" y="1557566"/>
                  </a:lnTo>
                  <a:lnTo>
                    <a:pt x="2180782" y="1552542"/>
                  </a:lnTo>
                  <a:lnTo>
                    <a:pt x="2189519" y="1547253"/>
                  </a:lnTo>
                  <a:lnTo>
                    <a:pt x="2197726" y="1541965"/>
                  </a:lnTo>
                  <a:lnTo>
                    <a:pt x="2205934" y="1536412"/>
                  </a:lnTo>
                  <a:lnTo>
                    <a:pt x="2213876" y="1531123"/>
                  </a:lnTo>
                  <a:lnTo>
                    <a:pt x="2229497" y="1519753"/>
                  </a:lnTo>
                  <a:lnTo>
                    <a:pt x="2244059" y="1508647"/>
                  </a:lnTo>
                  <a:lnTo>
                    <a:pt x="2257562" y="1497012"/>
                  </a:lnTo>
                  <a:close/>
                  <a:moveTo>
                    <a:pt x="522410" y="1478404"/>
                  </a:moveTo>
                  <a:lnTo>
                    <a:pt x="519763" y="1478669"/>
                  </a:lnTo>
                  <a:lnTo>
                    <a:pt x="517381" y="1479198"/>
                  </a:lnTo>
                  <a:lnTo>
                    <a:pt x="515000" y="1480520"/>
                  </a:lnTo>
                  <a:lnTo>
                    <a:pt x="512882" y="1481578"/>
                  </a:lnTo>
                  <a:lnTo>
                    <a:pt x="511559" y="1483165"/>
                  </a:lnTo>
                  <a:lnTo>
                    <a:pt x="510236" y="1485017"/>
                  </a:lnTo>
                  <a:lnTo>
                    <a:pt x="509177" y="1486868"/>
                  </a:lnTo>
                  <a:lnTo>
                    <a:pt x="508913" y="1488984"/>
                  </a:lnTo>
                  <a:lnTo>
                    <a:pt x="508913" y="1528660"/>
                  </a:lnTo>
                  <a:lnTo>
                    <a:pt x="502561" y="1529718"/>
                  </a:lnTo>
                  <a:lnTo>
                    <a:pt x="495945" y="1531305"/>
                  </a:lnTo>
                  <a:lnTo>
                    <a:pt x="489329" y="1532628"/>
                  </a:lnTo>
                  <a:lnTo>
                    <a:pt x="483242" y="1534215"/>
                  </a:lnTo>
                  <a:lnTo>
                    <a:pt x="476891" y="1536331"/>
                  </a:lnTo>
                  <a:lnTo>
                    <a:pt x="470804" y="1538183"/>
                  </a:lnTo>
                  <a:lnTo>
                    <a:pt x="464982" y="1540299"/>
                  </a:lnTo>
                  <a:lnTo>
                    <a:pt x="459424" y="1542415"/>
                  </a:lnTo>
                  <a:lnTo>
                    <a:pt x="453602" y="1545060"/>
                  </a:lnTo>
                  <a:lnTo>
                    <a:pt x="448044" y="1547440"/>
                  </a:lnTo>
                  <a:lnTo>
                    <a:pt x="442751" y="1550350"/>
                  </a:lnTo>
                  <a:lnTo>
                    <a:pt x="437723" y="1553259"/>
                  </a:lnTo>
                  <a:lnTo>
                    <a:pt x="432695" y="1556169"/>
                  </a:lnTo>
                  <a:lnTo>
                    <a:pt x="427931" y="1559608"/>
                  </a:lnTo>
                  <a:lnTo>
                    <a:pt x="423432" y="1562782"/>
                  </a:lnTo>
                  <a:lnTo>
                    <a:pt x="419198" y="1566220"/>
                  </a:lnTo>
                  <a:lnTo>
                    <a:pt x="415493" y="1569394"/>
                  </a:lnTo>
                  <a:lnTo>
                    <a:pt x="411788" y="1572568"/>
                  </a:lnTo>
                  <a:lnTo>
                    <a:pt x="408612" y="1576007"/>
                  </a:lnTo>
                  <a:lnTo>
                    <a:pt x="405701" y="1579181"/>
                  </a:lnTo>
                  <a:lnTo>
                    <a:pt x="402525" y="1582620"/>
                  </a:lnTo>
                  <a:lnTo>
                    <a:pt x="399879" y="1586323"/>
                  </a:lnTo>
                  <a:lnTo>
                    <a:pt x="397232" y="1590026"/>
                  </a:lnTo>
                  <a:lnTo>
                    <a:pt x="394586" y="1593464"/>
                  </a:lnTo>
                  <a:lnTo>
                    <a:pt x="392469" y="1597168"/>
                  </a:lnTo>
                  <a:lnTo>
                    <a:pt x="390352" y="1601135"/>
                  </a:lnTo>
                  <a:lnTo>
                    <a:pt x="388499" y="1604838"/>
                  </a:lnTo>
                  <a:lnTo>
                    <a:pt x="386911" y="1608806"/>
                  </a:lnTo>
                  <a:lnTo>
                    <a:pt x="385059" y="1612773"/>
                  </a:lnTo>
                  <a:lnTo>
                    <a:pt x="383735" y="1616476"/>
                  </a:lnTo>
                  <a:lnTo>
                    <a:pt x="382677" y="1620444"/>
                  </a:lnTo>
                  <a:lnTo>
                    <a:pt x="381883" y="1624676"/>
                  </a:lnTo>
                  <a:lnTo>
                    <a:pt x="380824" y="1628644"/>
                  </a:lnTo>
                  <a:lnTo>
                    <a:pt x="380030" y="1632611"/>
                  </a:lnTo>
                  <a:lnTo>
                    <a:pt x="379766" y="1636843"/>
                  </a:lnTo>
                  <a:lnTo>
                    <a:pt x="379501" y="1640811"/>
                  </a:lnTo>
                  <a:lnTo>
                    <a:pt x="379501" y="1645043"/>
                  </a:lnTo>
                  <a:lnTo>
                    <a:pt x="379501" y="1649011"/>
                  </a:lnTo>
                  <a:lnTo>
                    <a:pt x="379766" y="1652978"/>
                  </a:lnTo>
                  <a:lnTo>
                    <a:pt x="380295" y="1656946"/>
                  </a:lnTo>
                  <a:lnTo>
                    <a:pt x="380824" y="1661178"/>
                  </a:lnTo>
                  <a:lnTo>
                    <a:pt x="381883" y="1665146"/>
                  </a:lnTo>
                  <a:lnTo>
                    <a:pt x="382942" y="1669113"/>
                  </a:lnTo>
                  <a:lnTo>
                    <a:pt x="384265" y="1673345"/>
                  </a:lnTo>
                  <a:lnTo>
                    <a:pt x="385588" y="1677313"/>
                  </a:lnTo>
                  <a:lnTo>
                    <a:pt x="387440" y="1681281"/>
                  </a:lnTo>
                  <a:lnTo>
                    <a:pt x="389028" y="1684719"/>
                  </a:lnTo>
                  <a:lnTo>
                    <a:pt x="391410" y="1688687"/>
                  </a:lnTo>
                  <a:lnTo>
                    <a:pt x="393263" y="1692390"/>
                  </a:lnTo>
                  <a:lnTo>
                    <a:pt x="395909" y="1695828"/>
                  </a:lnTo>
                  <a:lnTo>
                    <a:pt x="400673" y="1702706"/>
                  </a:lnTo>
                  <a:lnTo>
                    <a:pt x="406230" y="1709054"/>
                  </a:lnTo>
                  <a:lnTo>
                    <a:pt x="412053" y="1714873"/>
                  </a:lnTo>
                  <a:lnTo>
                    <a:pt x="418933" y="1720427"/>
                  </a:lnTo>
                  <a:lnTo>
                    <a:pt x="425549" y="1725189"/>
                  </a:lnTo>
                  <a:lnTo>
                    <a:pt x="432960" y="1729685"/>
                  </a:lnTo>
                  <a:lnTo>
                    <a:pt x="436665" y="1731801"/>
                  </a:lnTo>
                  <a:lnTo>
                    <a:pt x="440370" y="1733653"/>
                  </a:lnTo>
                  <a:lnTo>
                    <a:pt x="462335" y="1742910"/>
                  </a:lnTo>
                  <a:lnTo>
                    <a:pt x="498062" y="1757723"/>
                  </a:lnTo>
                  <a:lnTo>
                    <a:pt x="571369" y="1787877"/>
                  </a:lnTo>
                  <a:lnTo>
                    <a:pt x="589894" y="1795547"/>
                  </a:lnTo>
                  <a:lnTo>
                    <a:pt x="595716" y="1798192"/>
                  </a:lnTo>
                  <a:lnTo>
                    <a:pt x="601539" y="1801102"/>
                  </a:lnTo>
                  <a:lnTo>
                    <a:pt x="606567" y="1804276"/>
                  </a:lnTo>
                  <a:lnTo>
                    <a:pt x="611331" y="1807186"/>
                  </a:lnTo>
                  <a:lnTo>
                    <a:pt x="615565" y="1810360"/>
                  </a:lnTo>
                  <a:lnTo>
                    <a:pt x="619005" y="1813798"/>
                  </a:lnTo>
                  <a:lnTo>
                    <a:pt x="622446" y="1816972"/>
                  </a:lnTo>
                  <a:lnTo>
                    <a:pt x="624827" y="1820411"/>
                  </a:lnTo>
                  <a:lnTo>
                    <a:pt x="626415" y="1823585"/>
                  </a:lnTo>
                  <a:lnTo>
                    <a:pt x="627739" y="1826494"/>
                  </a:lnTo>
                  <a:lnTo>
                    <a:pt x="629062" y="1829933"/>
                  </a:lnTo>
                  <a:lnTo>
                    <a:pt x="629856" y="1833107"/>
                  </a:lnTo>
                  <a:lnTo>
                    <a:pt x="630120" y="1836546"/>
                  </a:lnTo>
                  <a:lnTo>
                    <a:pt x="630120" y="1839720"/>
                  </a:lnTo>
                  <a:lnTo>
                    <a:pt x="630120" y="1843158"/>
                  </a:lnTo>
                  <a:lnTo>
                    <a:pt x="629591" y="1846332"/>
                  </a:lnTo>
                  <a:lnTo>
                    <a:pt x="628797" y="1849771"/>
                  </a:lnTo>
                  <a:lnTo>
                    <a:pt x="627474" y="1852681"/>
                  </a:lnTo>
                  <a:lnTo>
                    <a:pt x="626151" y="1855855"/>
                  </a:lnTo>
                  <a:lnTo>
                    <a:pt x="624563" y="1858500"/>
                  </a:lnTo>
                  <a:lnTo>
                    <a:pt x="622446" y="1861409"/>
                  </a:lnTo>
                  <a:lnTo>
                    <a:pt x="620328" y="1864054"/>
                  </a:lnTo>
                  <a:lnTo>
                    <a:pt x="617682" y="1866435"/>
                  </a:lnTo>
                  <a:lnTo>
                    <a:pt x="615036" y="1868551"/>
                  </a:lnTo>
                  <a:lnTo>
                    <a:pt x="610272" y="1871461"/>
                  </a:lnTo>
                  <a:lnTo>
                    <a:pt x="604979" y="1874106"/>
                  </a:lnTo>
                  <a:lnTo>
                    <a:pt x="599157" y="1876222"/>
                  </a:lnTo>
                  <a:lnTo>
                    <a:pt x="592805" y="1878073"/>
                  </a:lnTo>
                  <a:lnTo>
                    <a:pt x="585925" y="1879396"/>
                  </a:lnTo>
                  <a:lnTo>
                    <a:pt x="578779" y="1880454"/>
                  </a:lnTo>
                  <a:lnTo>
                    <a:pt x="570840" y="1880983"/>
                  </a:lnTo>
                  <a:lnTo>
                    <a:pt x="562636" y="1881247"/>
                  </a:lnTo>
                  <a:lnTo>
                    <a:pt x="554961" y="1880983"/>
                  </a:lnTo>
                  <a:lnTo>
                    <a:pt x="547286" y="1880454"/>
                  </a:lnTo>
                  <a:lnTo>
                    <a:pt x="539082" y="1879660"/>
                  </a:lnTo>
                  <a:lnTo>
                    <a:pt x="530878" y="1878602"/>
                  </a:lnTo>
                  <a:lnTo>
                    <a:pt x="522674" y="1877544"/>
                  </a:lnTo>
                  <a:lnTo>
                    <a:pt x="514470" y="1875693"/>
                  </a:lnTo>
                  <a:lnTo>
                    <a:pt x="506266" y="1873841"/>
                  </a:lnTo>
                  <a:lnTo>
                    <a:pt x="498327" y="1871461"/>
                  </a:lnTo>
                  <a:lnTo>
                    <a:pt x="493299" y="1869874"/>
                  </a:lnTo>
                  <a:lnTo>
                    <a:pt x="488270" y="1867757"/>
                  </a:lnTo>
                  <a:lnTo>
                    <a:pt x="482713" y="1865377"/>
                  </a:lnTo>
                  <a:lnTo>
                    <a:pt x="476891" y="1862467"/>
                  </a:lnTo>
                  <a:lnTo>
                    <a:pt x="471333" y="1859822"/>
                  </a:lnTo>
                  <a:lnTo>
                    <a:pt x="466040" y="1856648"/>
                  </a:lnTo>
                  <a:lnTo>
                    <a:pt x="461277" y="1853474"/>
                  </a:lnTo>
                  <a:lnTo>
                    <a:pt x="456778" y="1850300"/>
                  </a:lnTo>
                  <a:lnTo>
                    <a:pt x="452014" y="1846332"/>
                  </a:lnTo>
                  <a:lnTo>
                    <a:pt x="450955" y="1845539"/>
                  </a:lnTo>
                  <a:lnTo>
                    <a:pt x="450691" y="1844745"/>
                  </a:lnTo>
                  <a:lnTo>
                    <a:pt x="449368" y="1843687"/>
                  </a:lnTo>
                  <a:lnTo>
                    <a:pt x="448309" y="1842365"/>
                  </a:lnTo>
                  <a:lnTo>
                    <a:pt x="446192" y="1839455"/>
                  </a:lnTo>
                  <a:lnTo>
                    <a:pt x="443545" y="1837339"/>
                  </a:lnTo>
                  <a:lnTo>
                    <a:pt x="440370" y="1834959"/>
                  </a:lnTo>
                  <a:lnTo>
                    <a:pt x="437458" y="1833372"/>
                  </a:lnTo>
                  <a:lnTo>
                    <a:pt x="434283" y="1832049"/>
                  </a:lnTo>
                  <a:lnTo>
                    <a:pt x="430578" y="1830991"/>
                  </a:lnTo>
                  <a:lnTo>
                    <a:pt x="426873" y="1830462"/>
                  </a:lnTo>
                  <a:lnTo>
                    <a:pt x="423168" y="1830198"/>
                  </a:lnTo>
                  <a:lnTo>
                    <a:pt x="419727" y="1830198"/>
                  </a:lnTo>
                  <a:lnTo>
                    <a:pt x="416287" y="1830727"/>
                  </a:lnTo>
                  <a:lnTo>
                    <a:pt x="413111" y="1831520"/>
                  </a:lnTo>
                  <a:lnTo>
                    <a:pt x="409935" y="1832314"/>
                  </a:lnTo>
                  <a:lnTo>
                    <a:pt x="406760" y="1833372"/>
                  </a:lnTo>
                  <a:lnTo>
                    <a:pt x="403584" y="1834694"/>
                  </a:lnTo>
                  <a:lnTo>
                    <a:pt x="400673" y="1836281"/>
                  </a:lnTo>
                  <a:lnTo>
                    <a:pt x="397762" y="1837868"/>
                  </a:lnTo>
                  <a:lnTo>
                    <a:pt x="394851" y="1839720"/>
                  </a:lnTo>
                  <a:lnTo>
                    <a:pt x="392469" y="1841571"/>
                  </a:lnTo>
                  <a:lnTo>
                    <a:pt x="389822" y="1843687"/>
                  </a:lnTo>
                  <a:lnTo>
                    <a:pt x="387705" y="1845803"/>
                  </a:lnTo>
                  <a:lnTo>
                    <a:pt x="385323" y="1847919"/>
                  </a:lnTo>
                  <a:lnTo>
                    <a:pt x="383471" y="1850300"/>
                  </a:lnTo>
                  <a:lnTo>
                    <a:pt x="381883" y="1852416"/>
                  </a:lnTo>
                  <a:lnTo>
                    <a:pt x="380030" y="1854797"/>
                  </a:lnTo>
                  <a:lnTo>
                    <a:pt x="377913" y="1858500"/>
                  </a:lnTo>
                  <a:lnTo>
                    <a:pt x="376061" y="1862732"/>
                  </a:lnTo>
                  <a:lnTo>
                    <a:pt x="375002" y="1866699"/>
                  </a:lnTo>
                  <a:lnTo>
                    <a:pt x="374737" y="1870667"/>
                  </a:lnTo>
                  <a:lnTo>
                    <a:pt x="375002" y="1874635"/>
                  </a:lnTo>
                  <a:lnTo>
                    <a:pt x="375531" y="1878338"/>
                  </a:lnTo>
                  <a:lnTo>
                    <a:pt x="377384" y="1882041"/>
                  </a:lnTo>
                  <a:lnTo>
                    <a:pt x="379236" y="1885215"/>
                  </a:lnTo>
                  <a:lnTo>
                    <a:pt x="381618" y="1888389"/>
                  </a:lnTo>
                  <a:lnTo>
                    <a:pt x="384000" y="1891563"/>
                  </a:lnTo>
                  <a:lnTo>
                    <a:pt x="389558" y="1897118"/>
                  </a:lnTo>
                  <a:lnTo>
                    <a:pt x="395909" y="1902672"/>
                  </a:lnTo>
                  <a:lnTo>
                    <a:pt x="402525" y="1907962"/>
                  </a:lnTo>
                  <a:lnTo>
                    <a:pt x="409671" y="1912724"/>
                  </a:lnTo>
                  <a:lnTo>
                    <a:pt x="417081" y="1917220"/>
                  </a:lnTo>
                  <a:lnTo>
                    <a:pt x="425285" y="1921452"/>
                  </a:lnTo>
                  <a:lnTo>
                    <a:pt x="433489" y="1925420"/>
                  </a:lnTo>
                  <a:lnTo>
                    <a:pt x="442222" y="1929123"/>
                  </a:lnTo>
                  <a:lnTo>
                    <a:pt x="451485" y="1932561"/>
                  </a:lnTo>
                  <a:lnTo>
                    <a:pt x="460483" y="1935471"/>
                  </a:lnTo>
                  <a:lnTo>
                    <a:pt x="470010" y="1938381"/>
                  </a:lnTo>
                  <a:lnTo>
                    <a:pt x="479537" y="1940497"/>
                  </a:lnTo>
                  <a:lnTo>
                    <a:pt x="489329" y="1942877"/>
                  </a:lnTo>
                  <a:lnTo>
                    <a:pt x="499121" y="1944464"/>
                  </a:lnTo>
                  <a:lnTo>
                    <a:pt x="508913" y="1946316"/>
                  </a:lnTo>
                  <a:lnTo>
                    <a:pt x="508913" y="1984140"/>
                  </a:lnTo>
                  <a:lnTo>
                    <a:pt x="509177" y="1986256"/>
                  </a:lnTo>
                  <a:lnTo>
                    <a:pt x="510236" y="1988372"/>
                  </a:lnTo>
                  <a:lnTo>
                    <a:pt x="511559" y="1989959"/>
                  </a:lnTo>
                  <a:lnTo>
                    <a:pt x="512882" y="1991811"/>
                  </a:lnTo>
                  <a:lnTo>
                    <a:pt x="515000" y="1992869"/>
                  </a:lnTo>
                  <a:lnTo>
                    <a:pt x="517381" y="1993927"/>
                  </a:lnTo>
                  <a:lnTo>
                    <a:pt x="519763" y="1994456"/>
                  </a:lnTo>
                  <a:lnTo>
                    <a:pt x="522410" y="1994720"/>
                  </a:lnTo>
                  <a:lnTo>
                    <a:pt x="568458" y="1994720"/>
                  </a:lnTo>
                  <a:lnTo>
                    <a:pt x="571104" y="1994456"/>
                  </a:lnTo>
                  <a:lnTo>
                    <a:pt x="573751" y="1993927"/>
                  </a:lnTo>
                  <a:lnTo>
                    <a:pt x="575868" y="1992869"/>
                  </a:lnTo>
                  <a:lnTo>
                    <a:pt x="577721" y="1991811"/>
                  </a:lnTo>
                  <a:lnTo>
                    <a:pt x="579573" y="1989959"/>
                  </a:lnTo>
                  <a:lnTo>
                    <a:pt x="580896" y="1988372"/>
                  </a:lnTo>
                  <a:lnTo>
                    <a:pt x="581426" y="1986256"/>
                  </a:lnTo>
                  <a:lnTo>
                    <a:pt x="581690" y="1984140"/>
                  </a:lnTo>
                  <a:lnTo>
                    <a:pt x="581690" y="1948961"/>
                  </a:lnTo>
                  <a:lnTo>
                    <a:pt x="589630" y="1948167"/>
                  </a:lnTo>
                  <a:lnTo>
                    <a:pt x="597304" y="1947374"/>
                  </a:lnTo>
                  <a:lnTo>
                    <a:pt x="604714" y="1946580"/>
                  </a:lnTo>
                  <a:lnTo>
                    <a:pt x="612124" y="1944993"/>
                  </a:lnTo>
                  <a:lnTo>
                    <a:pt x="619005" y="1943935"/>
                  </a:lnTo>
                  <a:lnTo>
                    <a:pt x="626151" y="1942348"/>
                  </a:lnTo>
                  <a:lnTo>
                    <a:pt x="632502" y="1940497"/>
                  </a:lnTo>
                  <a:lnTo>
                    <a:pt x="639118" y="1938645"/>
                  </a:lnTo>
                  <a:lnTo>
                    <a:pt x="645470" y="1936794"/>
                  </a:lnTo>
                  <a:lnTo>
                    <a:pt x="651557" y="1934413"/>
                  </a:lnTo>
                  <a:lnTo>
                    <a:pt x="657379" y="1932297"/>
                  </a:lnTo>
                  <a:lnTo>
                    <a:pt x="662672" y="1929652"/>
                  </a:lnTo>
                  <a:lnTo>
                    <a:pt x="667965" y="1927007"/>
                  </a:lnTo>
                  <a:lnTo>
                    <a:pt x="672728" y="1924362"/>
                  </a:lnTo>
                  <a:lnTo>
                    <a:pt x="677492" y="1921188"/>
                  </a:lnTo>
                  <a:lnTo>
                    <a:pt x="681726" y="1918278"/>
                  </a:lnTo>
                  <a:lnTo>
                    <a:pt x="689136" y="1912195"/>
                  </a:lnTo>
                  <a:lnTo>
                    <a:pt x="695488" y="1905846"/>
                  </a:lnTo>
                  <a:lnTo>
                    <a:pt x="701839" y="1899234"/>
                  </a:lnTo>
                  <a:lnTo>
                    <a:pt x="707132" y="1892621"/>
                  </a:lnTo>
                  <a:lnTo>
                    <a:pt x="711896" y="1885215"/>
                  </a:lnTo>
                  <a:lnTo>
                    <a:pt x="716130" y="1878073"/>
                  </a:lnTo>
                  <a:lnTo>
                    <a:pt x="719306" y="1870667"/>
                  </a:lnTo>
                  <a:lnTo>
                    <a:pt x="722482" y="1862732"/>
                  </a:lnTo>
                  <a:lnTo>
                    <a:pt x="724599" y="1855061"/>
                  </a:lnTo>
                  <a:lnTo>
                    <a:pt x="725393" y="1851094"/>
                  </a:lnTo>
                  <a:lnTo>
                    <a:pt x="726187" y="1847126"/>
                  </a:lnTo>
                  <a:lnTo>
                    <a:pt x="726716" y="1843158"/>
                  </a:lnTo>
                  <a:lnTo>
                    <a:pt x="726981" y="1839191"/>
                  </a:lnTo>
                  <a:lnTo>
                    <a:pt x="726981" y="1834959"/>
                  </a:lnTo>
                  <a:lnTo>
                    <a:pt x="726981" y="1830991"/>
                  </a:lnTo>
                  <a:lnTo>
                    <a:pt x="726981" y="1827288"/>
                  </a:lnTo>
                  <a:lnTo>
                    <a:pt x="726451" y="1823320"/>
                  </a:lnTo>
                  <a:lnTo>
                    <a:pt x="726187" y="1819088"/>
                  </a:lnTo>
                  <a:lnTo>
                    <a:pt x="725393" y="1815121"/>
                  </a:lnTo>
                  <a:lnTo>
                    <a:pt x="724599" y="1811153"/>
                  </a:lnTo>
                  <a:lnTo>
                    <a:pt x="723276" y="1807186"/>
                  </a:lnTo>
                  <a:lnTo>
                    <a:pt x="721952" y="1803218"/>
                  </a:lnTo>
                  <a:lnTo>
                    <a:pt x="720629" y="1799515"/>
                  </a:lnTo>
                  <a:lnTo>
                    <a:pt x="718777" y="1795283"/>
                  </a:lnTo>
                  <a:lnTo>
                    <a:pt x="716659" y="1791051"/>
                  </a:lnTo>
                  <a:lnTo>
                    <a:pt x="714278" y="1787083"/>
                  </a:lnTo>
                  <a:lnTo>
                    <a:pt x="711631" y="1783115"/>
                  </a:lnTo>
                  <a:lnTo>
                    <a:pt x="708455" y="1779148"/>
                  </a:lnTo>
                  <a:lnTo>
                    <a:pt x="705280" y="1775445"/>
                  </a:lnTo>
                  <a:lnTo>
                    <a:pt x="702104" y="1772271"/>
                  </a:lnTo>
                  <a:lnTo>
                    <a:pt x="698399" y="1768568"/>
                  </a:lnTo>
                  <a:lnTo>
                    <a:pt x="694429" y="1765129"/>
                  </a:lnTo>
                  <a:lnTo>
                    <a:pt x="690195" y="1761955"/>
                  </a:lnTo>
                  <a:lnTo>
                    <a:pt x="685961" y="1758781"/>
                  </a:lnTo>
                  <a:lnTo>
                    <a:pt x="681726" y="1755607"/>
                  </a:lnTo>
                  <a:lnTo>
                    <a:pt x="672199" y="1749788"/>
                  </a:lnTo>
                  <a:lnTo>
                    <a:pt x="662672" y="1743969"/>
                  </a:lnTo>
                  <a:lnTo>
                    <a:pt x="652351" y="1738943"/>
                  </a:lnTo>
                  <a:lnTo>
                    <a:pt x="641765" y="1733917"/>
                  </a:lnTo>
                  <a:lnTo>
                    <a:pt x="631179" y="1729156"/>
                  </a:lnTo>
                  <a:lnTo>
                    <a:pt x="620593" y="1724924"/>
                  </a:lnTo>
                  <a:lnTo>
                    <a:pt x="609743" y="1720692"/>
                  </a:lnTo>
                  <a:lnTo>
                    <a:pt x="599157" y="1716724"/>
                  </a:lnTo>
                  <a:lnTo>
                    <a:pt x="578779" y="1709583"/>
                  </a:lnTo>
                  <a:lnTo>
                    <a:pt x="570310" y="1706409"/>
                  </a:lnTo>
                  <a:lnTo>
                    <a:pt x="556549" y="1701118"/>
                  </a:lnTo>
                  <a:lnTo>
                    <a:pt x="541993" y="1695564"/>
                  </a:lnTo>
                  <a:lnTo>
                    <a:pt x="520557" y="1687629"/>
                  </a:lnTo>
                  <a:lnTo>
                    <a:pt x="517117" y="1686306"/>
                  </a:lnTo>
                  <a:lnTo>
                    <a:pt x="504678" y="1681281"/>
                  </a:lnTo>
                  <a:lnTo>
                    <a:pt x="499121" y="1678635"/>
                  </a:lnTo>
                  <a:lnTo>
                    <a:pt x="494093" y="1676255"/>
                  </a:lnTo>
                  <a:lnTo>
                    <a:pt x="489594" y="1673081"/>
                  </a:lnTo>
                  <a:lnTo>
                    <a:pt x="485359" y="1669642"/>
                  </a:lnTo>
                  <a:lnTo>
                    <a:pt x="481390" y="1665939"/>
                  </a:lnTo>
                  <a:lnTo>
                    <a:pt x="477949" y="1661443"/>
                  </a:lnTo>
                  <a:lnTo>
                    <a:pt x="476097" y="1658797"/>
                  </a:lnTo>
                  <a:lnTo>
                    <a:pt x="474509" y="1655623"/>
                  </a:lnTo>
                  <a:lnTo>
                    <a:pt x="473450" y="1652185"/>
                  </a:lnTo>
                  <a:lnTo>
                    <a:pt x="472127" y="1649011"/>
                  </a:lnTo>
                  <a:lnTo>
                    <a:pt x="471598" y="1645837"/>
                  </a:lnTo>
                  <a:lnTo>
                    <a:pt x="471333" y="1642398"/>
                  </a:lnTo>
                  <a:lnTo>
                    <a:pt x="471333" y="1638960"/>
                  </a:lnTo>
                  <a:lnTo>
                    <a:pt x="471598" y="1635785"/>
                  </a:lnTo>
                  <a:lnTo>
                    <a:pt x="471862" y="1632347"/>
                  </a:lnTo>
                  <a:lnTo>
                    <a:pt x="472656" y="1628908"/>
                  </a:lnTo>
                  <a:lnTo>
                    <a:pt x="473980" y="1625999"/>
                  </a:lnTo>
                  <a:lnTo>
                    <a:pt x="475303" y="1623089"/>
                  </a:lnTo>
                  <a:lnTo>
                    <a:pt x="476891" y="1620180"/>
                  </a:lnTo>
                  <a:lnTo>
                    <a:pt x="479008" y="1617799"/>
                  </a:lnTo>
                  <a:lnTo>
                    <a:pt x="481125" y="1615154"/>
                  </a:lnTo>
                  <a:lnTo>
                    <a:pt x="483507" y="1613302"/>
                  </a:lnTo>
                  <a:lnTo>
                    <a:pt x="487741" y="1610393"/>
                  </a:lnTo>
                  <a:lnTo>
                    <a:pt x="491711" y="1607748"/>
                  </a:lnTo>
                  <a:lnTo>
                    <a:pt x="495945" y="1605367"/>
                  </a:lnTo>
                  <a:lnTo>
                    <a:pt x="499915" y="1603516"/>
                  </a:lnTo>
                  <a:lnTo>
                    <a:pt x="504149" y="1601400"/>
                  </a:lnTo>
                  <a:lnTo>
                    <a:pt x="508383" y="1599813"/>
                  </a:lnTo>
                  <a:lnTo>
                    <a:pt x="512618" y="1598226"/>
                  </a:lnTo>
                  <a:lnTo>
                    <a:pt x="516852" y="1597168"/>
                  </a:lnTo>
                  <a:lnTo>
                    <a:pt x="525321" y="1595580"/>
                  </a:lnTo>
                  <a:lnTo>
                    <a:pt x="533260" y="1594522"/>
                  </a:lnTo>
                  <a:lnTo>
                    <a:pt x="540406" y="1593464"/>
                  </a:lnTo>
                  <a:lnTo>
                    <a:pt x="547551" y="1593464"/>
                  </a:lnTo>
                  <a:lnTo>
                    <a:pt x="552579" y="1593464"/>
                  </a:lnTo>
                  <a:lnTo>
                    <a:pt x="557608" y="1593993"/>
                  </a:lnTo>
                  <a:lnTo>
                    <a:pt x="562900" y="1594522"/>
                  </a:lnTo>
                  <a:lnTo>
                    <a:pt x="568193" y="1595051"/>
                  </a:lnTo>
                  <a:lnTo>
                    <a:pt x="573222" y="1595845"/>
                  </a:lnTo>
                  <a:lnTo>
                    <a:pt x="578779" y="1596903"/>
                  </a:lnTo>
                  <a:lnTo>
                    <a:pt x="583807" y="1598226"/>
                  </a:lnTo>
                  <a:lnTo>
                    <a:pt x="588836" y="1599813"/>
                  </a:lnTo>
                  <a:lnTo>
                    <a:pt x="593599" y="1601135"/>
                  </a:lnTo>
                  <a:lnTo>
                    <a:pt x="598628" y="1603516"/>
                  </a:lnTo>
                  <a:lnTo>
                    <a:pt x="604185" y="1606161"/>
                  </a:lnTo>
                  <a:lnTo>
                    <a:pt x="609743" y="1609335"/>
                  </a:lnTo>
                  <a:lnTo>
                    <a:pt x="615565" y="1612773"/>
                  </a:lnTo>
                  <a:lnTo>
                    <a:pt x="621122" y="1615947"/>
                  </a:lnTo>
                  <a:lnTo>
                    <a:pt x="626415" y="1619651"/>
                  </a:lnTo>
                  <a:lnTo>
                    <a:pt x="631179" y="1623089"/>
                  </a:lnTo>
                  <a:lnTo>
                    <a:pt x="635943" y="1627057"/>
                  </a:lnTo>
                  <a:lnTo>
                    <a:pt x="637266" y="1628379"/>
                  </a:lnTo>
                  <a:lnTo>
                    <a:pt x="639383" y="1631024"/>
                  </a:lnTo>
                  <a:lnTo>
                    <a:pt x="641500" y="1633669"/>
                  </a:lnTo>
                  <a:lnTo>
                    <a:pt x="644411" y="1636050"/>
                  </a:lnTo>
                  <a:lnTo>
                    <a:pt x="647322" y="1638166"/>
                  </a:lnTo>
                  <a:lnTo>
                    <a:pt x="650233" y="1640018"/>
                  </a:lnTo>
                  <a:lnTo>
                    <a:pt x="653674" y="1641340"/>
                  </a:lnTo>
                  <a:lnTo>
                    <a:pt x="657114" y="1642134"/>
                  </a:lnTo>
                  <a:lnTo>
                    <a:pt x="660819" y="1642927"/>
                  </a:lnTo>
                  <a:lnTo>
                    <a:pt x="664524" y="1642927"/>
                  </a:lnTo>
                  <a:lnTo>
                    <a:pt x="667965" y="1642927"/>
                  </a:lnTo>
                  <a:lnTo>
                    <a:pt x="671405" y="1642398"/>
                  </a:lnTo>
                  <a:lnTo>
                    <a:pt x="674845" y="1641869"/>
                  </a:lnTo>
                  <a:lnTo>
                    <a:pt x="677757" y="1641076"/>
                  </a:lnTo>
                  <a:lnTo>
                    <a:pt x="680932" y="1640018"/>
                  </a:lnTo>
                  <a:lnTo>
                    <a:pt x="684108" y="1638431"/>
                  </a:lnTo>
                  <a:lnTo>
                    <a:pt x="687019" y="1637108"/>
                  </a:lnTo>
                  <a:lnTo>
                    <a:pt x="689930" y="1635521"/>
                  </a:lnTo>
                  <a:lnTo>
                    <a:pt x="692841" y="1633669"/>
                  </a:lnTo>
                  <a:lnTo>
                    <a:pt x="695223" y="1631818"/>
                  </a:lnTo>
                  <a:lnTo>
                    <a:pt x="697870" y="1629702"/>
                  </a:lnTo>
                  <a:lnTo>
                    <a:pt x="700251" y="1627586"/>
                  </a:lnTo>
                  <a:lnTo>
                    <a:pt x="702369" y="1625470"/>
                  </a:lnTo>
                  <a:lnTo>
                    <a:pt x="704221" y="1623354"/>
                  </a:lnTo>
                  <a:lnTo>
                    <a:pt x="706338" y="1620973"/>
                  </a:lnTo>
                  <a:lnTo>
                    <a:pt x="707662" y="1618593"/>
                  </a:lnTo>
                  <a:lnTo>
                    <a:pt x="709779" y="1614625"/>
                  </a:lnTo>
                  <a:lnTo>
                    <a:pt x="711631" y="1610657"/>
                  </a:lnTo>
                  <a:lnTo>
                    <a:pt x="712690" y="1606425"/>
                  </a:lnTo>
                  <a:lnTo>
                    <a:pt x="713219" y="1602458"/>
                  </a:lnTo>
                  <a:lnTo>
                    <a:pt x="712954" y="1599019"/>
                  </a:lnTo>
                  <a:lnTo>
                    <a:pt x="712160" y="1595051"/>
                  </a:lnTo>
                  <a:lnTo>
                    <a:pt x="710837" y="1591348"/>
                  </a:lnTo>
                  <a:lnTo>
                    <a:pt x="708455" y="1587910"/>
                  </a:lnTo>
                  <a:lnTo>
                    <a:pt x="704750" y="1583149"/>
                  </a:lnTo>
                  <a:lnTo>
                    <a:pt x="700251" y="1578388"/>
                  </a:lnTo>
                  <a:lnTo>
                    <a:pt x="695488" y="1573891"/>
                  </a:lnTo>
                  <a:lnTo>
                    <a:pt x="690195" y="1569394"/>
                  </a:lnTo>
                  <a:lnTo>
                    <a:pt x="684637" y="1565162"/>
                  </a:lnTo>
                  <a:lnTo>
                    <a:pt x="678815" y="1560930"/>
                  </a:lnTo>
                  <a:lnTo>
                    <a:pt x="672199" y="1556963"/>
                  </a:lnTo>
                  <a:lnTo>
                    <a:pt x="665848" y="1553259"/>
                  </a:lnTo>
                  <a:lnTo>
                    <a:pt x="659231" y="1549821"/>
                  </a:lnTo>
                  <a:lnTo>
                    <a:pt x="652615" y="1546382"/>
                  </a:lnTo>
                  <a:lnTo>
                    <a:pt x="645734" y="1543208"/>
                  </a:lnTo>
                  <a:lnTo>
                    <a:pt x="638854" y="1540563"/>
                  </a:lnTo>
                  <a:lnTo>
                    <a:pt x="631973" y="1537918"/>
                  </a:lnTo>
                  <a:lnTo>
                    <a:pt x="625357" y="1535802"/>
                  </a:lnTo>
                  <a:lnTo>
                    <a:pt x="618741" y="1533686"/>
                  </a:lnTo>
                  <a:lnTo>
                    <a:pt x="612389" y="1532099"/>
                  </a:lnTo>
                  <a:lnTo>
                    <a:pt x="604979" y="1530512"/>
                  </a:lnTo>
                  <a:lnTo>
                    <a:pt x="597569" y="1528925"/>
                  </a:lnTo>
                  <a:lnTo>
                    <a:pt x="589630" y="1527867"/>
                  </a:lnTo>
                  <a:lnTo>
                    <a:pt x="581690" y="1527073"/>
                  </a:lnTo>
                  <a:lnTo>
                    <a:pt x="581690" y="1488984"/>
                  </a:lnTo>
                  <a:lnTo>
                    <a:pt x="581426" y="1486868"/>
                  </a:lnTo>
                  <a:lnTo>
                    <a:pt x="580896" y="1485017"/>
                  </a:lnTo>
                  <a:lnTo>
                    <a:pt x="579573" y="1483165"/>
                  </a:lnTo>
                  <a:lnTo>
                    <a:pt x="577721" y="1481578"/>
                  </a:lnTo>
                  <a:lnTo>
                    <a:pt x="575868" y="1480520"/>
                  </a:lnTo>
                  <a:lnTo>
                    <a:pt x="573751" y="1479198"/>
                  </a:lnTo>
                  <a:lnTo>
                    <a:pt x="571104" y="1478669"/>
                  </a:lnTo>
                  <a:lnTo>
                    <a:pt x="568458" y="1478404"/>
                  </a:lnTo>
                  <a:lnTo>
                    <a:pt x="522410" y="1478404"/>
                  </a:lnTo>
                  <a:close/>
                  <a:moveTo>
                    <a:pt x="229447" y="1389795"/>
                  </a:moveTo>
                  <a:lnTo>
                    <a:pt x="222037" y="1390324"/>
                  </a:lnTo>
                  <a:lnTo>
                    <a:pt x="214627" y="1391117"/>
                  </a:lnTo>
                  <a:lnTo>
                    <a:pt x="207217" y="1392175"/>
                  </a:lnTo>
                  <a:lnTo>
                    <a:pt x="200071" y="1393762"/>
                  </a:lnTo>
                  <a:lnTo>
                    <a:pt x="192926" y="1395349"/>
                  </a:lnTo>
                  <a:lnTo>
                    <a:pt x="186045" y="1397730"/>
                  </a:lnTo>
                  <a:lnTo>
                    <a:pt x="179164" y="1399846"/>
                  </a:lnTo>
                  <a:lnTo>
                    <a:pt x="172548" y="1402755"/>
                  </a:lnTo>
                  <a:lnTo>
                    <a:pt x="165932" y="1405400"/>
                  </a:lnTo>
                  <a:lnTo>
                    <a:pt x="159581" y="1408575"/>
                  </a:lnTo>
                  <a:lnTo>
                    <a:pt x="153494" y="1412278"/>
                  </a:lnTo>
                  <a:lnTo>
                    <a:pt x="147407" y="1415981"/>
                  </a:lnTo>
                  <a:lnTo>
                    <a:pt x="141585" y="1419684"/>
                  </a:lnTo>
                  <a:lnTo>
                    <a:pt x="136027" y="1423916"/>
                  </a:lnTo>
                  <a:lnTo>
                    <a:pt x="130734" y="1428148"/>
                  </a:lnTo>
                  <a:lnTo>
                    <a:pt x="125177" y="1432909"/>
                  </a:lnTo>
                  <a:lnTo>
                    <a:pt x="120149" y="1437670"/>
                  </a:lnTo>
                  <a:lnTo>
                    <a:pt x="115385" y="1442696"/>
                  </a:lnTo>
                  <a:lnTo>
                    <a:pt x="110886" y="1448251"/>
                  </a:lnTo>
                  <a:lnTo>
                    <a:pt x="106387" y="1453805"/>
                  </a:lnTo>
                  <a:lnTo>
                    <a:pt x="102153" y="1459360"/>
                  </a:lnTo>
                  <a:lnTo>
                    <a:pt x="98712" y="1464914"/>
                  </a:lnTo>
                  <a:lnTo>
                    <a:pt x="95007" y="1471263"/>
                  </a:lnTo>
                  <a:lnTo>
                    <a:pt x="91567" y="1477346"/>
                  </a:lnTo>
                  <a:lnTo>
                    <a:pt x="88391" y="1483430"/>
                  </a:lnTo>
                  <a:lnTo>
                    <a:pt x="85745" y="1490042"/>
                  </a:lnTo>
                  <a:lnTo>
                    <a:pt x="83098" y="1496655"/>
                  </a:lnTo>
                  <a:lnTo>
                    <a:pt x="80981" y="1503532"/>
                  </a:lnTo>
                  <a:lnTo>
                    <a:pt x="79129" y="1510409"/>
                  </a:lnTo>
                  <a:lnTo>
                    <a:pt x="77541" y="1517551"/>
                  </a:lnTo>
                  <a:lnTo>
                    <a:pt x="76482" y="1524428"/>
                  </a:lnTo>
                  <a:lnTo>
                    <a:pt x="76217" y="1527602"/>
                  </a:lnTo>
                  <a:lnTo>
                    <a:pt x="76747" y="1530776"/>
                  </a:lnTo>
                  <a:lnTo>
                    <a:pt x="77541" y="1533422"/>
                  </a:lnTo>
                  <a:lnTo>
                    <a:pt x="79129" y="1536067"/>
                  </a:lnTo>
                  <a:lnTo>
                    <a:pt x="81246" y="1538183"/>
                  </a:lnTo>
                  <a:lnTo>
                    <a:pt x="83363" y="1540299"/>
                  </a:lnTo>
                  <a:lnTo>
                    <a:pt x="86274" y="1541357"/>
                  </a:lnTo>
                  <a:lnTo>
                    <a:pt x="89450" y="1542150"/>
                  </a:lnTo>
                  <a:lnTo>
                    <a:pt x="92361" y="1542415"/>
                  </a:lnTo>
                  <a:lnTo>
                    <a:pt x="95537" y="1541886"/>
                  </a:lnTo>
                  <a:lnTo>
                    <a:pt x="98448" y="1541092"/>
                  </a:lnTo>
                  <a:lnTo>
                    <a:pt x="100829" y="1539505"/>
                  </a:lnTo>
                  <a:lnTo>
                    <a:pt x="103211" y="1537389"/>
                  </a:lnTo>
                  <a:lnTo>
                    <a:pt x="105064" y="1535009"/>
                  </a:lnTo>
                  <a:lnTo>
                    <a:pt x="106387" y="1532363"/>
                  </a:lnTo>
                  <a:lnTo>
                    <a:pt x="106916" y="1529189"/>
                  </a:lnTo>
                  <a:lnTo>
                    <a:pt x="108240" y="1523370"/>
                  </a:lnTo>
                  <a:lnTo>
                    <a:pt x="109298" y="1518080"/>
                  </a:lnTo>
                  <a:lnTo>
                    <a:pt x="110886" y="1512526"/>
                  </a:lnTo>
                  <a:lnTo>
                    <a:pt x="112738" y="1507235"/>
                  </a:lnTo>
                  <a:lnTo>
                    <a:pt x="114591" y="1501681"/>
                  </a:lnTo>
                  <a:lnTo>
                    <a:pt x="116973" y="1496391"/>
                  </a:lnTo>
                  <a:lnTo>
                    <a:pt x="119355" y="1491365"/>
                  </a:lnTo>
                  <a:lnTo>
                    <a:pt x="122001" y="1486604"/>
                  </a:lnTo>
                  <a:lnTo>
                    <a:pt x="124912" y="1481843"/>
                  </a:lnTo>
                  <a:lnTo>
                    <a:pt x="128088" y="1477082"/>
                  </a:lnTo>
                  <a:lnTo>
                    <a:pt x="131264" y="1472585"/>
                  </a:lnTo>
                  <a:lnTo>
                    <a:pt x="134969" y="1468088"/>
                  </a:lnTo>
                  <a:lnTo>
                    <a:pt x="138409" y="1463856"/>
                  </a:lnTo>
                  <a:lnTo>
                    <a:pt x="142379" y="1459624"/>
                  </a:lnTo>
                  <a:lnTo>
                    <a:pt x="146348" y="1455921"/>
                  </a:lnTo>
                  <a:lnTo>
                    <a:pt x="150583" y="1451954"/>
                  </a:lnTo>
                  <a:lnTo>
                    <a:pt x="155082" y="1448515"/>
                  </a:lnTo>
                  <a:lnTo>
                    <a:pt x="159581" y="1445076"/>
                  </a:lnTo>
                  <a:lnTo>
                    <a:pt x="164344" y="1441902"/>
                  </a:lnTo>
                  <a:lnTo>
                    <a:pt x="169108" y="1438993"/>
                  </a:lnTo>
                  <a:lnTo>
                    <a:pt x="174136" y="1436348"/>
                  </a:lnTo>
                  <a:lnTo>
                    <a:pt x="179429" y="1433438"/>
                  </a:lnTo>
                  <a:lnTo>
                    <a:pt x="184457" y="1431322"/>
                  </a:lnTo>
                  <a:lnTo>
                    <a:pt x="190280" y="1428942"/>
                  </a:lnTo>
                  <a:lnTo>
                    <a:pt x="195573" y="1427355"/>
                  </a:lnTo>
                  <a:lnTo>
                    <a:pt x="201130" y="1425767"/>
                  </a:lnTo>
                  <a:lnTo>
                    <a:pt x="206952" y="1423916"/>
                  </a:lnTo>
                  <a:lnTo>
                    <a:pt x="213039" y="1422858"/>
                  </a:lnTo>
                  <a:lnTo>
                    <a:pt x="218861" y="1422064"/>
                  </a:lnTo>
                  <a:lnTo>
                    <a:pt x="224684" y="1421271"/>
                  </a:lnTo>
                  <a:lnTo>
                    <a:pt x="231035" y="1421006"/>
                  </a:lnTo>
                  <a:lnTo>
                    <a:pt x="237122" y="1421006"/>
                  </a:lnTo>
                  <a:lnTo>
                    <a:pt x="897677" y="1421006"/>
                  </a:lnTo>
                  <a:lnTo>
                    <a:pt x="904028" y="1421006"/>
                  </a:lnTo>
                  <a:lnTo>
                    <a:pt x="910115" y="1421271"/>
                  </a:lnTo>
                  <a:lnTo>
                    <a:pt x="915938" y="1422064"/>
                  </a:lnTo>
                  <a:lnTo>
                    <a:pt x="922024" y="1422858"/>
                  </a:lnTo>
                  <a:lnTo>
                    <a:pt x="927847" y="1423916"/>
                  </a:lnTo>
                  <a:lnTo>
                    <a:pt x="933404" y="1425767"/>
                  </a:lnTo>
                  <a:lnTo>
                    <a:pt x="938962" y="1427355"/>
                  </a:lnTo>
                  <a:lnTo>
                    <a:pt x="944784" y="1428942"/>
                  </a:lnTo>
                  <a:lnTo>
                    <a:pt x="950077" y="1431322"/>
                  </a:lnTo>
                  <a:lnTo>
                    <a:pt x="955370" y="1433438"/>
                  </a:lnTo>
                  <a:lnTo>
                    <a:pt x="960398" y="1436348"/>
                  </a:lnTo>
                  <a:lnTo>
                    <a:pt x="965426" y="1438993"/>
                  </a:lnTo>
                  <a:lnTo>
                    <a:pt x="970454" y="1441902"/>
                  </a:lnTo>
                  <a:lnTo>
                    <a:pt x="974953" y="1445076"/>
                  </a:lnTo>
                  <a:lnTo>
                    <a:pt x="979717" y="1448515"/>
                  </a:lnTo>
                  <a:lnTo>
                    <a:pt x="983951" y="1451954"/>
                  </a:lnTo>
                  <a:lnTo>
                    <a:pt x="988186" y="1455921"/>
                  </a:lnTo>
                  <a:lnTo>
                    <a:pt x="992420" y="1459624"/>
                  </a:lnTo>
                  <a:lnTo>
                    <a:pt x="996390" y="1463856"/>
                  </a:lnTo>
                  <a:lnTo>
                    <a:pt x="1000095" y="1468088"/>
                  </a:lnTo>
                  <a:lnTo>
                    <a:pt x="1003535" y="1472585"/>
                  </a:lnTo>
                  <a:lnTo>
                    <a:pt x="1006711" y="1477082"/>
                  </a:lnTo>
                  <a:lnTo>
                    <a:pt x="1009887" y="1481843"/>
                  </a:lnTo>
                  <a:lnTo>
                    <a:pt x="1012798" y="1486604"/>
                  </a:lnTo>
                  <a:lnTo>
                    <a:pt x="1015444" y="1491365"/>
                  </a:lnTo>
                  <a:lnTo>
                    <a:pt x="1018091" y="1496391"/>
                  </a:lnTo>
                  <a:lnTo>
                    <a:pt x="1020208" y="1501681"/>
                  </a:lnTo>
                  <a:lnTo>
                    <a:pt x="1022325" y="1507235"/>
                  </a:lnTo>
                  <a:lnTo>
                    <a:pt x="1023913" y="1512526"/>
                  </a:lnTo>
                  <a:lnTo>
                    <a:pt x="1025236" y="1518080"/>
                  </a:lnTo>
                  <a:lnTo>
                    <a:pt x="1026824" y="1523370"/>
                  </a:lnTo>
                  <a:lnTo>
                    <a:pt x="1027618" y="1529189"/>
                  </a:lnTo>
                  <a:lnTo>
                    <a:pt x="1028412" y="1532363"/>
                  </a:lnTo>
                  <a:lnTo>
                    <a:pt x="1029735" y="1535009"/>
                  </a:lnTo>
                  <a:lnTo>
                    <a:pt x="1031852" y="1537389"/>
                  </a:lnTo>
                  <a:lnTo>
                    <a:pt x="1033969" y="1539505"/>
                  </a:lnTo>
                  <a:lnTo>
                    <a:pt x="1036616" y="1541092"/>
                  </a:lnTo>
                  <a:lnTo>
                    <a:pt x="1039262" y="1541886"/>
                  </a:lnTo>
                  <a:lnTo>
                    <a:pt x="1042438" y="1542415"/>
                  </a:lnTo>
                  <a:lnTo>
                    <a:pt x="1045614" y="1542150"/>
                  </a:lnTo>
                  <a:lnTo>
                    <a:pt x="1048525" y="1541357"/>
                  </a:lnTo>
                  <a:lnTo>
                    <a:pt x="1051171" y="1540299"/>
                  </a:lnTo>
                  <a:lnTo>
                    <a:pt x="1053818" y="1538183"/>
                  </a:lnTo>
                  <a:lnTo>
                    <a:pt x="1055670" y="1536067"/>
                  </a:lnTo>
                  <a:lnTo>
                    <a:pt x="1057258" y="1533422"/>
                  </a:lnTo>
                  <a:lnTo>
                    <a:pt x="1058317" y="1530776"/>
                  </a:lnTo>
                  <a:lnTo>
                    <a:pt x="1058846" y="1527602"/>
                  </a:lnTo>
                  <a:lnTo>
                    <a:pt x="1058581" y="1524428"/>
                  </a:lnTo>
                  <a:lnTo>
                    <a:pt x="1057258" y="1517551"/>
                  </a:lnTo>
                  <a:lnTo>
                    <a:pt x="1055670" y="1510409"/>
                  </a:lnTo>
                  <a:lnTo>
                    <a:pt x="1053818" y="1503532"/>
                  </a:lnTo>
                  <a:lnTo>
                    <a:pt x="1051701" y="1496655"/>
                  </a:lnTo>
                  <a:lnTo>
                    <a:pt x="1049319" y="1490042"/>
                  </a:lnTo>
                  <a:lnTo>
                    <a:pt x="1046408" y="1483430"/>
                  </a:lnTo>
                  <a:lnTo>
                    <a:pt x="1043232" y="1477346"/>
                  </a:lnTo>
                  <a:lnTo>
                    <a:pt x="1040056" y="1471263"/>
                  </a:lnTo>
                  <a:lnTo>
                    <a:pt x="1036351" y="1464914"/>
                  </a:lnTo>
                  <a:lnTo>
                    <a:pt x="1032382" y="1459360"/>
                  </a:lnTo>
                  <a:lnTo>
                    <a:pt x="1028412" y="1453541"/>
                  </a:lnTo>
                  <a:lnTo>
                    <a:pt x="1023913" y="1448251"/>
                  </a:lnTo>
                  <a:lnTo>
                    <a:pt x="1019414" y="1442696"/>
                  </a:lnTo>
                  <a:lnTo>
                    <a:pt x="1014650" y="1437670"/>
                  </a:lnTo>
                  <a:lnTo>
                    <a:pt x="1009622" y="1432909"/>
                  </a:lnTo>
                  <a:lnTo>
                    <a:pt x="1004329" y="1428148"/>
                  </a:lnTo>
                  <a:lnTo>
                    <a:pt x="999036" y="1423916"/>
                  </a:lnTo>
                  <a:lnTo>
                    <a:pt x="993214" y="1419684"/>
                  </a:lnTo>
                  <a:lnTo>
                    <a:pt x="987392" y="1415981"/>
                  </a:lnTo>
                  <a:lnTo>
                    <a:pt x="981305" y="1412278"/>
                  </a:lnTo>
                  <a:lnTo>
                    <a:pt x="974953" y="1408575"/>
                  </a:lnTo>
                  <a:lnTo>
                    <a:pt x="968867" y="1405400"/>
                  </a:lnTo>
                  <a:lnTo>
                    <a:pt x="962250" y="1402755"/>
                  </a:lnTo>
                  <a:lnTo>
                    <a:pt x="955634" y="1399846"/>
                  </a:lnTo>
                  <a:lnTo>
                    <a:pt x="948754" y="1397730"/>
                  </a:lnTo>
                  <a:lnTo>
                    <a:pt x="941873" y="1395349"/>
                  </a:lnTo>
                  <a:lnTo>
                    <a:pt x="934992" y="1393762"/>
                  </a:lnTo>
                  <a:lnTo>
                    <a:pt x="927582" y="1392175"/>
                  </a:lnTo>
                  <a:lnTo>
                    <a:pt x="920172" y="1391117"/>
                  </a:lnTo>
                  <a:lnTo>
                    <a:pt x="913026" y="1390324"/>
                  </a:lnTo>
                  <a:lnTo>
                    <a:pt x="905352" y="1389795"/>
                  </a:lnTo>
                  <a:lnTo>
                    <a:pt x="897677" y="1389795"/>
                  </a:lnTo>
                  <a:lnTo>
                    <a:pt x="237122" y="1389795"/>
                  </a:lnTo>
                  <a:lnTo>
                    <a:pt x="229447" y="1389795"/>
                  </a:lnTo>
                  <a:close/>
                  <a:moveTo>
                    <a:pt x="498856" y="1237704"/>
                  </a:moveTo>
                  <a:lnTo>
                    <a:pt x="494887" y="1237968"/>
                  </a:lnTo>
                  <a:lnTo>
                    <a:pt x="490917" y="1238497"/>
                  </a:lnTo>
                  <a:lnTo>
                    <a:pt x="487212" y="1239026"/>
                  </a:lnTo>
                  <a:lnTo>
                    <a:pt x="483507" y="1239820"/>
                  </a:lnTo>
                  <a:lnTo>
                    <a:pt x="479802" y="1240613"/>
                  </a:lnTo>
                  <a:lnTo>
                    <a:pt x="476097" y="1241671"/>
                  </a:lnTo>
                  <a:lnTo>
                    <a:pt x="472656" y="1243258"/>
                  </a:lnTo>
                  <a:lnTo>
                    <a:pt x="469216" y="1244581"/>
                  </a:lnTo>
                  <a:lnTo>
                    <a:pt x="466040" y="1246168"/>
                  </a:lnTo>
                  <a:lnTo>
                    <a:pt x="462600" y="1248019"/>
                  </a:lnTo>
                  <a:lnTo>
                    <a:pt x="459689" y="1249871"/>
                  </a:lnTo>
                  <a:lnTo>
                    <a:pt x="453337" y="1254103"/>
                  </a:lnTo>
                  <a:lnTo>
                    <a:pt x="447780" y="1258864"/>
                  </a:lnTo>
                  <a:lnTo>
                    <a:pt x="442751" y="1264154"/>
                  </a:lnTo>
                  <a:lnTo>
                    <a:pt x="437988" y="1269973"/>
                  </a:lnTo>
                  <a:lnTo>
                    <a:pt x="433753" y="1276057"/>
                  </a:lnTo>
                  <a:lnTo>
                    <a:pt x="431901" y="1279231"/>
                  </a:lnTo>
                  <a:lnTo>
                    <a:pt x="430048" y="1282405"/>
                  </a:lnTo>
                  <a:lnTo>
                    <a:pt x="428461" y="1285844"/>
                  </a:lnTo>
                  <a:lnTo>
                    <a:pt x="426873" y="1289547"/>
                  </a:lnTo>
                  <a:lnTo>
                    <a:pt x="425814" y="1292985"/>
                  </a:lnTo>
                  <a:lnTo>
                    <a:pt x="424755" y="1296424"/>
                  </a:lnTo>
                  <a:lnTo>
                    <a:pt x="423697" y="1300127"/>
                  </a:lnTo>
                  <a:lnTo>
                    <a:pt x="422903" y="1304095"/>
                  </a:lnTo>
                  <a:lnTo>
                    <a:pt x="422109" y="1307798"/>
                  </a:lnTo>
                  <a:lnTo>
                    <a:pt x="421580" y="1311765"/>
                  </a:lnTo>
                  <a:lnTo>
                    <a:pt x="712954" y="1311765"/>
                  </a:lnTo>
                  <a:lnTo>
                    <a:pt x="712690" y="1307798"/>
                  </a:lnTo>
                  <a:lnTo>
                    <a:pt x="712160" y="1304095"/>
                  </a:lnTo>
                  <a:lnTo>
                    <a:pt x="711367" y="1300127"/>
                  </a:lnTo>
                  <a:lnTo>
                    <a:pt x="710043" y="1296424"/>
                  </a:lnTo>
                  <a:lnTo>
                    <a:pt x="708985" y="1292985"/>
                  </a:lnTo>
                  <a:lnTo>
                    <a:pt x="707926" y="1289547"/>
                  </a:lnTo>
                  <a:lnTo>
                    <a:pt x="706603" y="1285844"/>
                  </a:lnTo>
                  <a:lnTo>
                    <a:pt x="704750" y="1282405"/>
                  </a:lnTo>
                  <a:lnTo>
                    <a:pt x="703163" y="1279231"/>
                  </a:lnTo>
                  <a:lnTo>
                    <a:pt x="701045" y="1276057"/>
                  </a:lnTo>
                  <a:lnTo>
                    <a:pt x="697076" y="1269973"/>
                  </a:lnTo>
                  <a:lnTo>
                    <a:pt x="692047" y="1264154"/>
                  </a:lnTo>
                  <a:lnTo>
                    <a:pt x="687019" y="1258864"/>
                  </a:lnTo>
                  <a:lnTo>
                    <a:pt x="681462" y="1254103"/>
                  </a:lnTo>
                  <a:lnTo>
                    <a:pt x="675375" y="1249871"/>
                  </a:lnTo>
                  <a:lnTo>
                    <a:pt x="672199" y="1248019"/>
                  </a:lnTo>
                  <a:lnTo>
                    <a:pt x="668759" y="1246168"/>
                  </a:lnTo>
                  <a:lnTo>
                    <a:pt x="665583" y="1244581"/>
                  </a:lnTo>
                  <a:lnTo>
                    <a:pt x="662142" y="1243258"/>
                  </a:lnTo>
                  <a:lnTo>
                    <a:pt x="658702" y="1241671"/>
                  </a:lnTo>
                  <a:lnTo>
                    <a:pt x="654997" y="1240613"/>
                  </a:lnTo>
                  <a:lnTo>
                    <a:pt x="651557" y="1239820"/>
                  </a:lnTo>
                  <a:lnTo>
                    <a:pt x="647587" y="1239026"/>
                  </a:lnTo>
                  <a:lnTo>
                    <a:pt x="643882" y="1238497"/>
                  </a:lnTo>
                  <a:lnTo>
                    <a:pt x="639912" y="1237968"/>
                  </a:lnTo>
                  <a:lnTo>
                    <a:pt x="635943" y="1237704"/>
                  </a:lnTo>
                  <a:lnTo>
                    <a:pt x="631973" y="1237704"/>
                  </a:lnTo>
                  <a:lnTo>
                    <a:pt x="502826" y="1237704"/>
                  </a:lnTo>
                  <a:lnTo>
                    <a:pt x="498856" y="1237704"/>
                  </a:lnTo>
                  <a:close/>
                  <a:moveTo>
                    <a:pt x="1309156" y="1236662"/>
                  </a:moveTo>
                  <a:lnTo>
                    <a:pt x="1308892" y="1239042"/>
                  </a:lnTo>
                  <a:lnTo>
                    <a:pt x="1308362" y="1245124"/>
                  </a:lnTo>
                  <a:lnTo>
                    <a:pt x="1308098" y="1249355"/>
                  </a:lnTo>
                  <a:lnTo>
                    <a:pt x="1308362" y="1254380"/>
                  </a:lnTo>
                  <a:lnTo>
                    <a:pt x="1308892" y="1259668"/>
                  </a:lnTo>
                  <a:lnTo>
                    <a:pt x="1309685" y="1266015"/>
                  </a:lnTo>
                  <a:lnTo>
                    <a:pt x="1311273" y="1272361"/>
                  </a:lnTo>
                  <a:lnTo>
                    <a:pt x="1312861" y="1278443"/>
                  </a:lnTo>
                  <a:lnTo>
                    <a:pt x="1314978" y="1283997"/>
                  </a:lnTo>
                  <a:lnTo>
                    <a:pt x="1316566" y="1288492"/>
                  </a:lnTo>
                  <a:lnTo>
                    <a:pt x="1319212" y="1295103"/>
                  </a:lnTo>
                  <a:lnTo>
                    <a:pt x="1320800" y="1297747"/>
                  </a:lnTo>
                  <a:lnTo>
                    <a:pt x="1316831" y="1300392"/>
                  </a:lnTo>
                  <a:lnTo>
                    <a:pt x="1313390" y="1303301"/>
                  </a:lnTo>
                  <a:lnTo>
                    <a:pt x="1309950" y="1306474"/>
                  </a:lnTo>
                  <a:lnTo>
                    <a:pt x="1307039" y="1309647"/>
                  </a:lnTo>
                  <a:lnTo>
                    <a:pt x="1304128" y="1312821"/>
                  </a:lnTo>
                  <a:lnTo>
                    <a:pt x="1301482" y="1316258"/>
                  </a:lnTo>
                  <a:lnTo>
                    <a:pt x="1296189" y="1322869"/>
                  </a:lnTo>
                  <a:lnTo>
                    <a:pt x="1293807" y="1327100"/>
                  </a:lnTo>
                  <a:lnTo>
                    <a:pt x="1291161" y="1331331"/>
                  </a:lnTo>
                  <a:lnTo>
                    <a:pt x="1289044" y="1335298"/>
                  </a:lnTo>
                  <a:lnTo>
                    <a:pt x="1286927" y="1339529"/>
                  </a:lnTo>
                  <a:lnTo>
                    <a:pt x="1283751" y="1347462"/>
                  </a:lnTo>
                  <a:lnTo>
                    <a:pt x="1280840" y="1354602"/>
                  </a:lnTo>
                  <a:lnTo>
                    <a:pt x="1278988" y="1361477"/>
                  </a:lnTo>
                  <a:lnTo>
                    <a:pt x="1277135" y="1367030"/>
                  </a:lnTo>
                  <a:lnTo>
                    <a:pt x="1276341" y="1371526"/>
                  </a:lnTo>
                  <a:lnTo>
                    <a:pt x="1275812" y="1374170"/>
                  </a:lnTo>
                  <a:lnTo>
                    <a:pt x="1275812" y="1938747"/>
                  </a:lnTo>
                  <a:lnTo>
                    <a:pt x="1275547" y="1945887"/>
                  </a:lnTo>
                  <a:lnTo>
                    <a:pt x="1275547" y="1952498"/>
                  </a:lnTo>
                  <a:lnTo>
                    <a:pt x="1275018" y="1959373"/>
                  </a:lnTo>
                  <a:lnTo>
                    <a:pt x="1274489" y="1965984"/>
                  </a:lnTo>
                  <a:lnTo>
                    <a:pt x="1273430" y="1972595"/>
                  </a:lnTo>
                  <a:lnTo>
                    <a:pt x="1272636" y="1979471"/>
                  </a:lnTo>
                  <a:lnTo>
                    <a:pt x="1270255" y="1992428"/>
                  </a:lnTo>
                  <a:lnTo>
                    <a:pt x="1267344" y="2005386"/>
                  </a:lnTo>
                  <a:lnTo>
                    <a:pt x="1263639" y="2017815"/>
                  </a:lnTo>
                  <a:lnTo>
                    <a:pt x="1259405" y="2030243"/>
                  </a:lnTo>
                  <a:lnTo>
                    <a:pt x="1254641" y="2042672"/>
                  </a:lnTo>
                  <a:lnTo>
                    <a:pt x="1249348" y="2054307"/>
                  </a:lnTo>
                  <a:lnTo>
                    <a:pt x="1243526" y="2065678"/>
                  </a:lnTo>
                  <a:lnTo>
                    <a:pt x="1236910" y="2076784"/>
                  </a:lnTo>
                  <a:lnTo>
                    <a:pt x="1230295" y="2087891"/>
                  </a:lnTo>
                  <a:lnTo>
                    <a:pt x="1222620" y="2098204"/>
                  </a:lnTo>
                  <a:lnTo>
                    <a:pt x="1214946" y="2108253"/>
                  </a:lnTo>
                  <a:lnTo>
                    <a:pt x="1206477" y="2117772"/>
                  </a:lnTo>
                  <a:lnTo>
                    <a:pt x="1197744" y="2127028"/>
                  </a:lnTo>
                  <a:lnTo>
                    <a:pt x="1188482" y="2136019"/>
                  </a:lnTo>
                  <a:lnTo>
                    <a:pt x="1178690" y="2144216"/>
                  </a:lnTo>
                  <a:lnTo>
                    <a:pt x="1168899" y="2152414"/>
                  </a:lnTo>
                  <a:lnTo>
                    <a:pt x="1158049" y="2159554"/>
                  </a:lnTo>
                  <a:lnTo>
                    <a:pt x="1147463" y="2166694"/>
                  </a:lnTo>
                  <a:lnTo>
                    <a:pt x="1136084" y="2173040"/>
                  </a:lnTo>
                  <a:lnTo>
                    <a:pt x="1124705" y="2179122"/>
                  </a:lnTo>
                  <a:lnTo>
                    <a:pt x="1112796" y="2184411"/>
                  </a:lnTo>
                  <a:lnTo>
                    <a:pt x="1100887" y="2189171"/>
                  </a:lnTo>
                  <a:lnTo>
                    <a:pt x="1088449" y="2193402"/>
                  </a:lnTo>
                  <a:lnTo>
                    <a:pt x="1075747" y="2196840"/>
                  </a:lnTo>
                  <a:lnTo>
                    <a:pt x="1062780" y="2199748"/>
                  </a:lnTo>
                  <a:lnTo>
                    <a:pt x="1049813" y="2202128"/>
                  </a:lnTo>
                  <a:lnTo>
                    <a:pt x="1042932" y="2203186"/>
                  </a:lnTo>
                  <a:lnTo>
                    <a:pt x="1036581" y="2203715"/>
                  </a:lnTo>
                  <a:lnTo>
                    <a:pt x="1029700" y="2204244"/>
                  </a:lnTo>
                  <a:lnTo>
                    <a:pt x="1022820" y="2204773"/>
                  </a:lnTo>
                  <a:lnTo>
                    <a:pt x="1015939" y="2205037"/>
                  </a:lnTo>
                  <a:lnTo>
                    <a:pt x="1009323" y="2205037"/>
                  </a:lnTo>
                  <a:lnTo>
                    <a:pt x="29110" y="2205037"/>
                  </a:lnTo>
                  <a:lnTo>
                    <a:pt x="26199" y="2205037"/>
                  </a:lnTo>
                  <a:lnTo>
                    <a:pt x="23288" y="2204508"/>
                  </a:lnTo>
                  <a:lnTo>
                    <a:pt x="20377" y="2203979"/>
                  </a:lnTo>
                  <a:lnTo>
                    <a:pt x="17996" y="2202922"/>
                  </a:lnTo>
                  <a:lnTo>
                    <a:pt x="15349" y="2201864"/>
                  </a:lnTo>
                  <a:lnTo>
                    <a:pt x="12967" y="2200277"/>
                  </a:lnTo>
                  <a:lnTo>
                    <a:pt x="10586" y="2198691"/>
                  </a:lnTo>
                  <a:lnTo>
                    <a:pt x="8733" y="2196840"/>
                  </a:lnTo>
                  <a:lnTo>
                    <a:pt x="6616" y="2194460"/>
                  </a:lnTo>
                  <a:lnTo>
                    <a:pt x="5028" y="2192344"/>
                  </a:lnTo>
                  <a:lnTo>
                    <a:pt x="3705" y="2189964"/>
                  </a:lnTo>
                  <a:lnTo>
                    <a:pt x="2117" y="2187584"/>
                  </a:lnTo>
                  <a:lnTo>
                    <a:pt x="1323" y="2184675"/>
                  </a:lnTo>
                  <a:lnTo>
                    <a:pt x="529" y="2181767"/>
                  </a:lnTo>
                  <a:lnTo>
                    <a:pt x="264" y="2179122"/>
                  </a:lnTo>
                  <a:lnTo>
                    <a:pt x="0" y="2175949"/>
                  </a:lnTo>
                  <a:lnTo>
                    <a:pt x="264" y="2173040"/>
                  </a:lnTo>
                  <a:lnTo>
                    <a:pt x="529" y="2170131"/>
                  </a:lnTo>
                  <a:lnTo>
                    <a:pt x="1323" y="2167487"/>
                  </a:lnTo>
                  <a:lnTo>
                    <a:pt x="2117" y="2164843"/>
                  </a:lnTo>
                  <a:lnTo>
                    <a:pt x="3705" y="2162198"/>
                  </a:lnTo>
                  <a:lnTo>
                    <a:pt x="5028" y="2159554"/>
                  </a:lnTo>
                  <a:lnTo>
                    <a:pt x="6616" y="2157438"/>
                  </a:lnTo>
                  <a:lnTo>
                    <a:pt x="8733" y="2155587"/>
                  </a:lnTo>
                  <a:lnTo>
                    <a:pt x="10586" y="2153472"/>
                  </a:lnTo>
                  <a:lnTo>
                    <a:pt x="12967" y="2151885"/>
                  </a:lnTo>
                  <a:lnTo>
                    <a:pt x="15349" y="2150298"/>
                  </a:lnTo>
                  <a:lnTo>
                    <a:pt x="17996" y="2149241"/>
                  </a:lnTo>
                  <a:lnTo>
                    <a:pt x="20377" y="2148183"/>
                  </a:lnTo>
                  <a:lnTo>
                    <a:pt x="23288" y="2147654"/>
                  </a:lnTo>
                  <a:lnTo>
                    <a:pt x="26199" y="2147125"/>
                  </a:lnTo>
                  <a:lnTo>
                    <a:pt x="29110" y="2147125"/>
                  </a:lnTo>
                  <a:lnTo>
                    <a:pt x="1009323" y="2147125"/>
                  </a:lnTo>
                  <a:lnTo>
                    <a:pt x="1019909" y="2146861"/>
                  </a:lnTo>
                  <a:lnTo>
                    <a:pt x="1030230" y="2145803"/>
                  </a:lnTo>
                  <a:lnTo>
                    <a:pt x="1041080" y="2144481"/>
                  </a:lnTo>
                  <a:lnTo>
                    <a:pt x="1051136" y="2142630"/>
                  </a:lnTo>
                  <a:lnTo>
                    <a:pt x="1061192" y="2140250"/>
                  </a:lnTo>
                  <a:lnTo>
                    <a:pt x="1070983" y="2137605"/>
                  </a:lnTo>
                  <a:lnTo>
                    <a:pt x="1080775" y="2134432"/>
                  </a:lnTo>
                  <a:lnTo>
                    <a:pt x="1090037" y="2130465"/>
                  </a:lnTo>
                  <a:lnTo>
                    <a:pt x="1099300" y="2126234"/>
                  </a:lnTo>
                  <a:lnTo>
                    <a:pt x="1108297" y="2121739"/>
                  </a:lnTo>
                  <a:lnTo>
                    <a:pt x="1117030" y="2116715"/>
                  </a:lnTo>
                  <a:lnTo>
                    <a:pt x="1125499" y="2111426"/>
                  </a:lnTo>
                  <a:lnTo>
                    <a:pt x="1133702" y="2105608"/>
                  </a:lnTo>
                  <a:lnTo>
                    <a:pt x="1141641" y="2099262"/>
                  </a:lnTo>
                  <a:lnTo>
                    <a:pt x="1149051" y="2092915"/>
                  </a:lnTo>
                  <a:lnTo>
                    <a:pt x="1156461" y="2085775"/>
                  </a:lnTo>
                  <a:lnTo>
                    <a:pt x="1163342" y="2078900"/>
                  </a:lnTo>
                  <a:lnTo>
                    <a:pt x="1169957" y="2071231"/>
                  </a:lnTo>
                  <a:lnTo>
                    <a:pt x="1176044" y="2063298"/>
                  </a:lnTo>
                  <a:lnTo>
                    <a:pt x="1181866" y="2055365"/>
                  </a:lnTo>
                  <a:lnTo>
                    <a:pt x="1187423" y="2046638"/>
                  </a:lnTo>
                  <a:lnTo>
                    <a:pt x="1192452" y="2037912"/>
                  </a:lnTo>
                  <a:lnTo>
                    <a:pt x="1196950" y="2029185"/>
                  </a:lnTo>
                  <a:lnTo>
                    <a:pt x="1201185" y="2019930"/>
                  </a:lnTo>
                  <a:lnTo>
                    <a:pt x="1204625" y="2010410"/>
                  </a:lnTo>
                  <a:lnTo>
                    <a:pt x="1208065" y="2000890"/>
                  </a:lnTo>
                  <a:lnTo>
                    <a:pt x="1210976" y="1990577"/>
                  </a:lnTo>
                  <a:lnTo>
                    <a:pt x="1213093" y="1980793"/>
                  </a:lnTo>
                  <a:lnTo>
                    <a:pt x="1215210" y="1970480"/>
                  </a:lnTo>
                  <a:lnTo>
                    <a:pt x="1216269" y="1960167"/>
                  </a:lnTo>
                  <a:lnTo>
                    <a:pt x="1217063" y="1949325"/>
                  </a:lnTo>
                  <a:lnTo>
                    <a:pt x="1217327" y="1938747"/>
                  </a:lnTo>
                  <a:lnTo>
                    <a:pt x="1217327" y="1372319"/>
                  </a:lnTo>
                  <a:lnTo>
                    <a:pt x="1217592" y="1369146"/>
                  </a:lnTo>
                  <a:lnTo>
                    <a:pt x="1218121" y="1364386"/>
                  </a:lnTo>
                  <a:lnTo>
                    <a:pt x="1219180" y="1359891"/>
                  </a:lnTo>
                  <a:lnTo>
                    <a:pt x="1220503" y="1354337"/>
                  </a:lnTo>
                  <a:lnTo>
                    <a:pt x="1222091" y="1347462"/>
                  </a:lnTo>
                  <a:lnTo>
                    <a:pt x="1224473" y="1339529"/>
                  </a:lnTo>
                  <a:lnTo>
                    <a:pt x="1227384" y="1330538"/>
                  </a:lnTo>
                  <a:lnTo>
                    <a:pt x="1231088" y="1321283"/>
                  </a:lnTo>
                  <a:lnTo>
                    <a:pt x="1235852" y="1311234"/>
                  </a:lnTo>
                  <a:lnTo>
                    <a:pt x="1238498" y="1306210"/>
                  </a:lnTo>
                  <a:lnTo>
                    <a:pt x="1241409" y="1300921"/>
                  </a:lnTo>
                  <a:lnTo>
                    <a:pt x="1244585" y="1295632"/>
                  </a:lnTo>
                  <a:lnTo>
                    <a:pt x="1248025" y="1290343"/>
                  </a:lnTo>
                  <a:lnTo>
                    <a:pt x="1251995" y="1285054"/>
                  </a:lnTo>
                  <a:lnTo>
                    <a:pt x="1255964" y="1279766"/>
                  </a:lnTo>
                  <a:lnTo>
                    <a:pt x="1260463" y="1274741"/>
                  </a:lnTo>
                  <a:lnTo>
                    <a:pt x="1264962" y="1269188"/>
                  </a:lnTo>
                  <a:lnTo>
                    <a:pt x="1269990" y="1264164"/>
                  </a:lnTo>
                  <a:lnTo>
                    <a:pt x="1275283" y="1259404"/>
                  </a:lnTo>
                  <a:lnTo>
                    <a:pt x="1280840" y="1254644"/>
                  </a:lnTo>
                  <a:lnTo>
                    <a:pt x="1286927" y="1249884"/>
                  </a:lnTo>
                  <a:lnTo>
                    <a:pt x="1293278" y="1245389"/>
                  </a:lnTo>
                  <a:lnTo>
                    <a:pt x="1299894" y="1241158"/>
                  </a:lnTo>
                  <a:lnTo>
                    <a:pt x="1304393" y="1239042"/>
                  </a:lnTo>
                  <a:lnTo>
                    <a:pt x="1309156" y="1236662"/>
                  </a:lnTo>
                  <a:close/>
                  <a:moveTo>
                    <a:pt x="1393825" y="1187450"/>
                  </a:moveTo>
                  <a:lnTo>
                    <a:pt x="1577975" y="1187450"/>
                  </a:lnTo>
                  <a:lnTo>
                    <a:pt x="1584060" y="1187715"/>
                  </a:lnTo>
                  <a:lnTo>
                    <a:pt x="1589881" y="1188511"/>
                  </a:lnTo>
                  <a:lnTo>
                    <a:pt x="1595437" y="1190102"/>
                  </a:lnTo>
                  <a:lnTo>
                    <a:pt x="1600729" y="1192223"/>
                  </a:lnTo>
                  <a:lnTo>
                    <a:pt x="1605756" y="1194345"/>
                  </a:lnTo>
                  <a:lnTo>
                    <a:pt x="1610518" y="1197527"/>
                  </a:lnTo>
                  <a:lnTo>
                    <a:pt x="1615281" y="1200974"/>
                  </a:lnTo>
                  <a:lnTo>
                    <a:pt x="1619250" y="1204422"/>
                  </a:lnTo>
                  <a:lnTo>
                    <a:pt x="1623218" y="1208665"/>
                  </a:lnTo>
                  <a:lnTo>
                    <a:pt x="1626658" y="1213173"/>
                  </a:lnTo>
                  <a:lnTo>
                    <a:pt x="1629568" y="1217946"/>
                  </a:lnTo>
                  <a:lnTo>
                    <a:pt x="1631950" y="1223515"/>
                  </a:lnTo>
                  <a:lnTo>
                    <a:pt x="1633802" y="1228818"/>
                  </a:lnTo>
                  <a:lnTo>
                    <a:pt x="1635389" y="1234387"/>
                  </a:lnTo>
                  <a:lnTo>
                    <a:pt x="1636183" y="1240221"/>
                  </a:lnTo>
                  <a:lnTo>
                    <a:pt x="1636712" y="1246320"/>
                  </a:lnTo>
                  <a:lnTo>
                    <a:pt x="1636183" y="1252154"/>
                  </a:lnTo>
                  <a:lnTo>
                    <a:pt x="1635389" y="1257988"/>
                  </a:lnTo>
                  <a:lnTo>
                    <a:pt x="1633802" y="1263557"/>
                  </a:lnTo>
                  <a:lnTo>
                    <a:pt x="1631950" y="1269126"/>
                  </a:lnTo>
                  <a:lnTo>
                    <a:pt x="1629568" y="1274164"/>
                  </a:lnTo>
                  <a:lnTo>
                    <a:pt x="1626658" y="1279203"/>
                  </a:lnTo>
                  <a:lnTo>
                    <a:pt x="1623218" y="1283711"/>
                  </a:lnTo>
                  <a:lnTo>
                    <a:pt x="1619250" y="1287954"/>
                  </a:lnTo>
                  <a:lnTo>
                    <a:pt x="1615281" y="1291401"/>
                  </a:lnTo>
                  <a:lnTo>
                    <a:pt x="1610518" y="1294848"/>
                  </a:lnTo>
                  <a:lnTo>
                    <a:pt x="1605756" y="1298030"/>
                  </a:lnTo>
                  <a:lnTo>
                    <a:pt x="1600729" y="1300152"/>
                  </a:lnTo>
                  <a:lnTo>
                    <a:pt x="1595437" y="1302273"/>
                  </a:lnTo>
                  <a:lnTo>
                    <a:pt x="1589881" y="1303864"/>
                  </a:lnTo>
                  <a:lnTo>
                    <a:pt x="1584060" y="1304660"/>
                  </a:lnTo>
                  <a:lnTo>
                    <a:pt x="1577975" y="1304925"/>
                  </a:lnTo>
                  <a:lnTo>
                    <a:pt x="1393825" y="1304925"/>
                  </a:lnTo>
                  <a:lnTo>
                    <a:pt x="1387739" y="1304660"/>
                  </a:lnTo>
                  <a:lnTo>
                    <a:pt x="1381654" y="1303864"/>
                  </a:lnTo>
                  <a:lnTo>
                    <a:pt x="1376098" y="1302273"/>
                  </a:lnTo>
                  <a:lnTo>
                    <a:pt x="1370806" y="1300152"/>
                  </a:lnTo>
                  <a:lnTo>
                    <a:pt x="1365779" y="1298030"/>
                  </a:lnTo>
                  <a:lnTo>
                    <a:pt x="1361016" y="1294848"/>
                  </a:lnTo>
                  <a:lnTo>
                    <a:pt x="1356518" y="1291401"/>
                  </a:lnTo>
                  <a:lnTo>
                    <a:pt x="1352285" y="1287954"/>
                  </a:lnTo>
                  <a:lnTo>
                    <a:pt x="1348316" y="1283711"/>
                  </a:lnTo>
                  <a:lnTo>
                    <a:pt x="1344877" y="1279203"/>
                  </a:lnTo>
                  <a:lnTo>
                    <a:pt x="1342231" y="1274164"/>
                  </a:lnTo>
                  <a:lnTo>
                    <a:pt x="1339585" y="1269126"/>
                  </a:lnTo>
                  <a:lnTo>
                    <a:pt x="1337733" y="1263557"/>
                  </a:lnTo>
                  <a:lnTo>
                    <a:pt x="1336146" y="1257988"/>
                  </a:lnTo>
                  <a:lnTo>
                    <a:pt x="1335352" y="1252154"/>
                  </a:lnTo>
                  <a:lnTo>
                    <a:pt x="1335087" y="1246320"/>
                  </a:lnTo>
                  <a:lnTo>
                    <a:pt x="1335352" y="1240221"/>
                  </a:lnTo>
                  <a:lnTo>
                    <a:pt x="1336146" y="1234387"/>
                  </a:lnTo>
                  <a:lnTo>
                    <a:pt x="1337733" y="1228818"/>
                  </a:lnTo>
                  <a:lnTo>
                    <a:pt x="1339585" y="1223515"/>
                  </a:lnTo>
                  <a:lnTo>
                    <a:pt x="1342231" y="1217946"/>
                  </a:lnTo>
                  <a:lnTo>
                    <a:pt x="1344877" y="1213173"/>
                  </a:lnTo>
                  <a:lnTo>
                    <a:pt x="1348316" y="1208665"/>
                  </a:lnTo>
                  <a:lnTo>
                    <a:pt x="1352285" y="1204422"/>
                  </a:lnTo>
                  <a:lnTo>
                    <a:pt x="1356518" y="1200974"/>
                  </a:lnTo>
                  <a:lnTo>
                    <a:pt x="1361016" y="1197527"/>
                  </a:lnTo>
                  <a:lnTo>
                    <a:pt x="1365779" y="1194345"/>
                  </a:lnTo>
                  <a:lnTo>
                    <a:pt x="1370806" y="1192223"/>
                  </a:lnTo>
                  <a:lnTo>
                    <a:pt x="1376098" y="1190102"/>
                  </a:lnTo>
                  <a:lnTo>
                    <a:pt x="1381654" y="1188511"/>
                  </a:lnTo>
                  <a:lnTo>
                    <a:pt x="1387739" y="1187715"/>
                  </a:lnTo>
                  <a:lnTo>
                    <a:pt x="1393825" y="1187450"/>
                  </a:lnTo>
                  <a:close/>
                  <a:moveTo>
                    <a:pt x="495945" y="1179512"/>
                  </a:moveTo>
                  <a:lnTo>
                    <a:pt x="502826" y="1179512"/>
                  </a:lnTo>
                  <a:lnTo>
                    <a:pt x="631973" y="1179512"/>
                  </a:lnTo>
                  <a:lnTo>
                    <a:pt x="639118" y="1179512"/>
                  </a:lnTo>
                  <a:lnTo>
                    <a:pt x="645734" y="1180041"/>
                  </a:lnTo>
                  <a:lnTo>
                    <a:pt x="652615" y="1180835"/>
                  </a:lnTo>
                  <a:lnTo>
                    <a:pt x="659231" y="1181893"/>
                  </a:lnTo>
                  <a:lnTo>
                    <a:pt x="666112" y="1183744"/>
                  </a:lnTo>
                  <a:lnTo>
                    <a:pt x="672199" y="1185331"/>
                  </a:lnTo>
                  <a:lnTo>
                    <a:pt x="678815" y="1187183"/>
                  </a:lnTo>
                  <a:lnTo>
                    <a:pt x="684902" y="1189828"/>
                  </a:lnTo>
                  <a:lnTo>
                    <a:pt x="690724" y="1192473"/>
                  </a:lnTo>
                  <a:lnTo>
                    <a:pt x="696546" y="1195118"/>
                  </a:lnTo>
                  <a:lnTo>
                    <a:pt x="702633" y="1198557"/>
                  </a:lnTo>
                  <a:lnTo>
                    <a:pt x="707926" y="1201995"/>
                  </a:lnTo>
                  <a:lnTo>
                    <a:pt x="713219" y="1205434"/>
                  </a:lnTo>
                  <a:lnTo>
                    <a:pt x="718512" y="1209401"/>
                  </a:lnTo>
                  <a:lnTo>
                    <a:pt x="723540" y="1213369"/>
                  </a:lnTo>
                  <a:lnTo>
                    <a:pt x="728304" y="1217866"/>
                  </a:lnTo>
                  <a:lnTo>
                    <a:pt x="732803" y="1222362"/>
                  </a:lnTo>
                  <a:lnTo>
                    <a:pt x="737302" y="1227123"/>
                  </a:lnTo>
                  <a:lnTo>
                    <a:pt x="741271" y="1232149"/>
                  </a:lnTo>
                  <a:lnTo>
                    <a:pt x="745241" y="1237704"/>
                  </a:lnTo>
                  <a:lnTo>
                    <a:pt x="749211" y="1242994"/>
                  </a:lnTo>
                  <a:lnTo>
                    <a:pt x="752651" y="1248284"/>
                  </a:lnTo>
                  <a:lnTo>
                    <a:pt x="755562" y="1254103"/>
                  </a:lnTo>
                  <a:lnTo>
                    <a:pt x="758473" y="1259922"/>
                  </a:lnTo>
                  <a:lnTo>
                    <a:pt x="761385" y="1266006"/>
                  </a:lnTo>
                  <a:lnTo>
                    <a:pt x="763502" y="1272089"/>
                  </a:lnTo>
                  <a:lnTo>
                    <a:pt x="765884" y="1278173"/>
                  </a:lnTo>
                  <a:lnTo>
                    <a:pt x="767471" y="1284786"/>
                  </a:lnTo>
                  <a:lnTo>
                    <a:pt x="768795" y="1291398"/>
                  </a:lnTo>
                  <a:lnTo>
                    <a:pt x="770382" y="1298011"/>
                  </a:lnTo>
                  <a:lnTo>
                    <a:pt x="771176" y="1304624"/>
                  </a:lnTo>
                  <a:lnTo>
                    <a:pt x="771706" y="1311765"/>
                  </a:lnTo>
                  <a:lnTo>
                    <a:pt x="942137" y="1311765"/>
                  </a:lnTo>
                  <a:lnTo>
                    <a:pt x="951135" y="1312030"/>
                  </a:lnTo>
                  <a:lnTo>
                    <a:pt x="960133" y="1312823"/>
                  </a:lnTo>
                  <a:lnTo>
                    <a:pt x="969131" y="1313881"/>
                  </a:lnTo>
                  <a:lnTo>
                    <a:pt x="977865" y="1315997"/>
                  </a:lnTo>
                  <a:lnTo>
                    <a:pt x="986862" y="1318113"/>
                  </a:lnTo>
                  <a:lnTo>
                    <a:pt x="995331" y="1321023"/>
                  </a:lnTo>
                  <a:lnTo>
                    <a:pt x="1004064" y="1323933"/>
                  </a:lnTo>
                  <a:lnTo>
                    <a:pt x="1012533" y="1327636"/>
                  </a:lnTo>
                  <a:lnTo>
                    <a:pt x="1020472" y="1331868"/>
                  </a:lnTo>
                  <a:lnTo>
                    <a:pt x="1028676" y="1336100"/>
                  </a:lnTo>
                  <a:lnTo>
                    <a:pt x="1036616" y="1341125"/>
                  </a:lnTo>
                  <a:lnTo>
                    <a:pt x="1044555" y="1346151"/>
                  </a:lnTo>
                  <a:lnTo>
                    <a:pt x="1051965" y="1351970"/>
                  </a:lnTo>
                  <a:lnTo>
                    <a:pt x="1059375" y="1357789"/>
                  </a:lnTo>
                  <a:lnTo>
                    <a:pt x="1066256" y="1363873"/>
                  </a:lnTo>
                  <a:lnTo>
                    <a:pt x="1073137" y="1370486"/>
                  </a:lnTo>
                  <a:lnTo>
                    <a:pt x="1079488" y="1377098"/>
                  </a:lnTo>
                  <a:lnTo>
                    <a:pt x="1085840" y="1384240"/>
                  </a:lnTo>
                  <a:lnTo>
                    <a:pt x="1091662" y="1391382"/>
                  </a:lnTo>
                  <a:lnTo>
                    <a:pt x="1097220" y="1399052"/>
                  </a:lnTo>
                  <a:lnTo>
                    <a:pt x="1102248" y="1406723"/>
                  </a:lnTo>
                  <a:lnTo>
                    <a:pt x="1107012" y="1414394"/>
                  </a:lnTo>
                  <a:lnTo>
                    <a:pt x="1111510" y="1422593"/>
                  </a:lnTo>
                  <a:lnTo>
                    <a:pt x="1115745" y="1431058"/>
                  </a:lnTo>
                  <a:lnTo>
                    <a:pt x="1119450" y="1439522"/>
                  </a:lnTo>
                  <a:lnTo>
                    <a:pt x="1122626" y="1447986"/>
                  </a:lnTo>
                  <a:lnTo>
                    <a:pt x="1125272" y="1456450"/>
                  </a:lnTo>
                  <a:lnTo>
                    <a:pt x="1127654" y="1465179"/>
                  </a:lnTo>
                  <a:lnTo>
                    <a:pt x="1129242" y="1474172"/>
                  </a:lnTo>
                  <a:lnTo>
                    <a:pt x="1130565" y="1482901"/>
                  </a:lnTo>
                  <a:lnTo>
                    <a:pt x="1131624" y="1491894"/>
                  </a:lnTo>
                  <a:lnTo>
                    <a:pt x="1131888" y="1500887"/>
                  </a:lnTo>
                  <a:lnTo>
                    <a:pt x="1131888" y="1913782"/>
                  </a:lnTo>
                  <a:lnTo>
                    <a:pt x="1131624" y="1922510"/>
                  </a:lnTo>
                  <a:lnTo>
                    <a:pt x="1130830" y="1931239"/>
                  </a:lnTo>
                  <a:lnTo>
                    <a:pt x="1129771" y="1939968"/>
                  </a:lnTo>
                  <a:lnTo>
                    <a:pt x="1128183" y="1948696"/>
                  </a:lnTo>
                  <a:lnTo>
                    <a:pt x="1126066" y="1957161"/>
                  </a:lnTo>
                  <a:lnTo>
                    <a:pt x="1123949" y="1965360"/>
                  </a:lnTo>
                  <a:lnTo>
                    <a:pt x="1121038" y="1973560"/>
                  </a:lnTo>
                  <a:lnTo>
                    <a:pt x="1118127" y="1981231"/>
                  </a:lnTo>
                  <a:lnTo>
                    <a:pt x="1114686" y="1988901"/>
                  </a:lnTo>
                  <a:lnTo>
                    <a:pt x="1110717" y="1996572"/>
                  </a:lnTo>
                  <a:lnTo>
                    <a:pt x="1106482" y="2003714"/>
                  </a:lnTo>
                  <a:lnTo>
                    <a:pt x="1101983" y="2010855"/>
                  </a:lnTo>
                  <a:lnTo>
                    <a:pt x="1097220" y="2017468"/>
                  </a:lnTo>
                  <a:lnTo>
                    <a:pt x="1092191" y="2024345"/>
                  </a:lnTo>
                  <a:lnTo>
                    <a:pt x="1086634" y="2030429"/>
                  </a:lnTo>
                  <a:lnTo>
                    <a:pt x="1081076" y="2036513"/>
                  </a:lnTo>
                  <a:lnTo>
                    <a:pt x="1074725" y="2042332"/>
                  </a:lnTo>
                  <a:lnTo>
                    <a:pt x="1068638" y="2047886"/>
                  </a:lnTo>
                  <a:lnTo>
                    <a:pt x="1061757" y="2052912"/>
                  </a:lnTo>
                  <a:lnTo>
                    <a:pt x="1055141" y="2057673"/>
                  </a:lnTo>
                  <a:lnTo>
                    <a:pt x="1047996" y="2062170"/>
                  </a:lnTo>
                  <a:lnTo>
                    <a:pt x="1040850" y="2066402"/>
                  </a:lnTo>
                  <a:lnTo>
                    <a:pt x="1033175" y="2070369"/>
                  </a:lnTo>
                  <a:lnTo>
                    <a:pt x="1025501" y="2073808"/>
                  </a:lnTo>
                  <a:lnTo>
                    <a:pt x="1017826" y="2076717"/>
                  </a:lnTo>
                  <a:lnTo>
                    <a:pt x="1009622" y="2079627"/>
                  </a:lnTo>
                  <a:lnTo>
                    <a:pt x="1001418" y="2081743"/>
                  </a:lnTo>
                  <a:lnTo>
                    <a:pt x="992949" y="2083859"/>
                  </a:lnTo>
                  <a:lnTo>
                    <a:pt x="984216" y="2085446"/>
                  </a:lnTo>
                  <a:lnTo>
                    <a:pt x="975483" y="2086504"/>
                  </a:lnTo>
                  <a:lnTo>
                    <a:pt x="967014" y="2087298"/>
                  </a:lnTo>
                  <a:lnTo>
                    <a:pt x="958016" y="2087562"/>
                  </a:lnTo>
                  <a:lnTo>
                    <a:pt x="177047" y="2087562"/>
                  </a:lnTo>
                  <a:lnTo>
                    <a:pt x="168049" y="2087298"/>
                  </a:lnTo>
                  <a:lnTo>
                    <a:pt x="159316" y="2086504"/>
                  </a:lnTo>
                  <a:lnTo>
                    <a:pt x="150583" y="2085446"/>
                  </a:lnTo>
                  <a:lnTo>
                    <a:pt x="141849" y="2083859"/>
                  </a:lnTo>
                  <a:lnTo>
                    <a:pt x="133381" y="2081743"/>
                  </a:lnTo>
                  <a:lnTo>
                    <a:pt x="125177" y="2079627"/>
                  </a:lnTo>
                  <a:lnTo>
                    <a:pt x="117237" y="2076717"/>
                  </a:lnTo>
                  <a:lnTo>
                    <a:pt x="109298" y="2073808"/>
                  </a:lnTo>
                  <a:lnTo>
                    <a:pt x="101623" y="2070369"/>
                  </a:lnTo>
                  <a:lnTo>
                    <a:pt x="94213" y="2066402"/>
                  </a:lnTo>
                  <a:lnTo>
                    <a:pt x="86803" y="2062170"/>
                  </a:lnTo>
                  <a:lnTo>
                    <a:pt x="79922" y="2057673"/>
                  </a:lnTo>
                  <a:lnTo>
                    <a:pt x="73042" y="2052912"/>
                  </a:lnTo>
                  <a:lnTo>
                    <a:pt x="66426" y="2047886"/>
                  </a:lnTo>
                  <a:lnTo>
                    <a:pt x="60074" y="2042332"/>
                  </a:lnTo>
                  <a:lnTo>
                    <a:pt x="53987" y="2036513"/>
                  </a:lnTo>
                  <a:lnTo>
                    <a:pt x="48430" y="2030429"/>
                  </a:lnTo>
                  <a:lnTo>
                    <a:pt x="42607" y="2024345"/>
                  </a:lnTo>
                  <a:lnTo>
                    <a:pt x="37579" y="2017468"/>
                  </a:lnTo>
                  <a:lnTo>
                    <a:pt x="32816" y="2010855"/>
                  </a:lnTo>
                  <a:lnTo>
                    <a:pt x="28317" y="2003714"/>
                  </a:lnTo>
                  <a:lnTo>
                    <a:pt x="24082" y="1996572"/>
                  </a:lnTo>
                  <a:lnTo>
                    <a:pt x="20113" y="1988901"/>
                  </a:lnTo>
                  <a:lnTo>
                    <a:pt x="16937" y="1981231"/>
                  </a:lnTo>
                  <a:lnTo>
                    <a:pt x="13761" y="1973560"/>
                  </a:lnTo>
                  <a:lnTo>
                    <a:pt x="10850" y="1965360"/>
                  </a:lnTo>
                  <a:lnTo>
                    <a:pt x="8733" y="1957161"/>
                  </a:lnTo>
                  <a:lnTo>
                    <a:pt x="6880" y="1948696"/>
                  </a:lnTo>
                  <a:lnTo>
                    <a:pt x="5028" y="1939968"/>
                  </a:lnTo>
                  <a:lnTo>
                    <a:pt x="3969" y="1931239"/>
                  </a:lnTo>
                  <a:lnTo>
                    <a:pt x="3440" y="1922510"/>
                  </a:lnTo>
                  <a:lnTo>
                    <a:pt x="3175" y="1913782"/>
                  </a:lnTo>
                  <a:lnTo>
                    <a:pt x="3175" y="1500887"/>
                  </a:lnTo>
                  <a:lnTo>
                    <a:pt x="3440" y="1491894"/>
                  </a:lnTo>
                  <a:lnTo>
                    <a:pt x="4234" y="1482901"/>
                  </a:lnTo>
                  <a:lnTo>
                    <a:pt x="5557" y="1474172"/>
                  </a:lnTo>
                  <a:lnTo>
                    <a:pt x="7410" y="1465179"/>
                  </a:lnTo>
                  <a:lnTo>
                    <a:pt x="9527" y="1456450"/>
                  </a:lnTo>
                  <a:lnTo>
                    <a:pt x="12438" y="1447986"/>
                  </a:lnTo>
                  <a:lnTo>
                    <a:pt x="15349" y="1439522"/>
                  </a:lnTo>
                  <a:lnTo>
                    <a:pt x="19054" y="1431058"/>
                  </a:lnTo>
                  <a:lnTo>
                    <a:pt x="23288" y="1422593"/>
                  </a:lnTo>
                  <a:lnTo>
                    <a:pt x="27787" y="1414394"/>
                  </a:lnTo>
                  <a:lnTo>
                    <a:pt x="32551" y="1406723"/>
                  </a:lnTo>
                  <a:lnTo>
                    <a:pt x="37579" y="1399052"/>
                  </a:lnTo>
                  <a:lnTo>
                    <a:pt x="43401" y="1391382"/>
                  </a:lnTo>
                  <a:lnTo>
                    <a:pt x="49224" y="1384240"/>
                  </a:lnTo>
                  <a:lnTo>
                    <a:pt x="55310" y="1377098"/>
                  </a:lnTo>
                  <a:lnTo>
                    <a:pt x="61927" y="1370486"/>
                  </a:lnTo>
                  <a:lnTo>
                    <a:pt x="68543" y="1363873"/>
                  </a:lnTo>
                  <a:lnTo>
                    <a:pt x="75688" y="1357789"/>
                  </a:lnTo>
                  <a:lnTo>
                    <a:pt x="82834" y="1351970"/>
                  </a:lnTo>
                  <a:lnTo>
                    <a:pt x="90508" y="1346151"/>
                  </a:lnTo>
                  <a:lnTo>
                    <a:pt x="98183" y="1341125"/>
                  </a:lnTo>
                  <a:lnTo>
                    <a:pt x="106122" y="1336100"/>
                  </a:lnTo>
                  <a:lnTo>
                    <a:pt x="114062" y="1331868"/>
                  </a:lnTo>
                  <a:lnTo>
                    <a:pt x="122530" y="1327636"/>
                  </a:lnTo>
                  <a:lnTo>
                    <a:pt x="130999" y="1323933"/>
                  </a:lnTo>
                  <a:lnTo>
                    <a:pt x="139468" y="1321023"/>
                  </a:lnTo>
                  <a:lnTo>
                    <a:pt x="147936" y="1318113"/>
                  </a:lnTo>
                  <a:lnTo>
                    <a:pt x="156670" y="1315997"/>
                  </a:lnTo>
                  <a:lnTo>
                    <a:pt x="165668" y="1313881"/>
                  </a:lnTo>
                  <a:lnTo>
                    <a:pt x="174666" y="1312823"/>
                  </a:lnTo>
                  <a:lnTo>
                    <a:pt x="183399" y="1312030"/>
                  </a:lnTo>
                  <a:lnTo>
                    <a:pt x="192397" y="1311765"/>
                  </a:lnTo>
                  <a:lnTo>
                    <a:pt x="363358" y="1311765"/>
                  </a:lnTo>
                  <a:lnTo>
                    <a:pt x="363887" y="1304624"/>
                  </a:lnTo>
                  <a:lnTo>
                    <a:pt x="364681" y="1298011"/>
                  </a:lnTo>
                  <a:lnTo>
                    <a:pt x="366004" y="1291398"/>
                  </a:lnTo>
                  <a:lnTo>
                    <a:pt x="367327" y="1284786"/>
                  </a:lnTo>
                  <a:lnTo>
                    <a:pt x="369180" y="1278173"/>
                  </a:lnTo>
                  <a:lnTo>
                    <a:pt x="371297" y="1272089"/>
                  </a:lnTo>
                  <a:lnTo>
                    <a:pt x="373679" y="1266006"/>
                  </a:lnTo>
                  <a:lnTo>
                    <a:pt x="376061" y="1259922"/>
                  </a:lnTo>
                  <a:lnTo>
                    <a:pt x="379236" y="1254103"/>
                  </a:lnTo>
                  <a:lnTo>
                    <a:pt x="382412" y="1248284"/>
                  </a:lnTo>
                  <a:lnTo>
                    <a:pt x="385588" y="1242994"/>
                  </a:lnTo>
                  <a:lnTo>
                    <a:pt x="389293" y="1237704"/>
                  </a:lnTo>
                  <a:lnTo>
                    <a:pt x="393263" y="1232149"/>
                  </a:lnTo>
                  <a:lnTo>
                    <a:pt x="397497" y="1227123"/>
                  </a:lnTo>
                  <a:lnTo>
                    <a:pt x="401996" y="1222362"/>
                  </a:lnTo>
                  <a:lnTo>
                    <a:pt x="406495" y="1217866"/>
                  </a:lnTo>
                  <a:lnTo>
                    <a:pt x="411259" y="1213369"/>
                  </a:lnTo>
                  <a:lnTo>
                    <a:pt x="416287" y="1209401"/>
                  </a:lnTo>
                  <a:lnTo>
                    <a:pt x="421315" y="1205434"/>
                  </a:lnTo>
                  <a:lnTo>
                    <a:pt x="426873" y="1201995"/>
                  </a:lnTo>
                  <a:lnTo>
                    <a:pt x="432430" y="1198557"/>
                  </a:lnTo>
                  <a:lnTo>
                    <a:pt x="438252" y="1195118"/>
                  </a:lnTo>
                  <a:lnTo>
                    <a:pt x="443810" y="1192473"/>
                  </a:lnTo>
                  <a:lnTo>
                    <a:pt x="450161" y="1189828"/>
                  </a:lnTo>
                  <a:lnTo>
                    <a:pt x="456248" y="1187183"/>
                  </a:lnTo>
                  <a:lnTo>
                    <a:pt x="462335" y="1185331"/>
                  </a:lnTo>
                  <a:lnTo>
                    <a:pt x="468951" y="1183744"/>
                  </a:lnTo>
                  <a:lnTo>
                    <a:pt x="475567" y="1181893"/>
                  </a:lnTo>
                  <a:lnTo>
                    <a:pt x="482184" y="1180835"/>
                  </a:lnTo>
                  <a:lnTo>
                    <a:pt x="488800" y="1180041"/>
                  </a:lnTo>
                  <a:lnTo>
                    <a:pt x="495945" y="1179512"/>
                  </a:lnTo>
                  <a:close/>
                  <a:moveTo>
                    <a:pt x="2087689" y="528637"/>
                  </a:moveTo>
                  <a:lnTo>
                    <a:pt x="2098277" y="528902"/>
                  </a:lnTo>
                  <a:lnTo>
                    <a:pt x="2104631" y="529166"/>
                  </a:lnTo>
                  <a:lnTo>
                    <a:pt x="2112043" y="529696"/>
                  </a:lnTo>
                  <a:lnTo>
                    <a:pt x="2119985" y="530754"/>
                  </a:lnTo>
                  <a:lnTo>
                    <a:pt x="2128456" y="532342"/>
                  </a:lnTo>
                  <a:lnTo>
                    <a:pt x="2137456" y="534724"/>
                  </a:lnTo>
                  <a:lnTo>
                    <a:pt x="2141956" y="536047"/>
                  </a:lnTo>
                  <a:lnTo>
                    <a:pt x="2146457" y="537900"/>
                  </a:lnTo>
                  <a:lnTo>
                    <a:pt x="2151221" y="539753"/>
                  </a:lnTo>
                  <a:lnTo>
                    <a:pt x="2155986" y="541605"/>
                  </a:lnTo>
                  <a:lnTo>
                    <a:pt x="2160751" y="544252"/>
                  </a:lnTo>
                  <a:lnTo>
                    <a:pt x="2165516" y="546898"/>
                  </a:lnTo>
                  <a:lnTo>
                    <a:pt x="2170281" y="549545"/>
                  </a:lnTo>
                  <a:lnTo>
                    <a:pt x="2175046" y="552721"/>
                  </a:lnTo>
                  <a:lnTo>
                    <a:pt x="2180076" y="556426"/>
                  </a:lnTo>
                  <a:lnTo>
                    <a:pt x="2184841" y="559867"/>
                  </a:lnTo>
                  <a:lnTo>
                    <a:pt x="2189606" y="564101"/>
                  </a:lnTo>
                  <a:lnTo>
                    <a:pt x="2194106" y="568600"/>
                  </a:lnTo>
                  <a:lnTo>
                    <a:pt x="2198871" y="573364"/>
                  </a:lnTo>
                  <a:lnTo>
                    <a:pt x="2203636" y="578657"/>
                  </a:lnTo>
                  <a:lnTo>
                    <a:pt x="2208136" y="584215"/>
                  </a:lnTo>
                  <a:lnTo>
                    <a:pt x="2212636" y="590038"/>
                  </a:lnTo>
                  <a:lnTo>
                    <a:pt x="2216872" y="596389"/>
                  </a:lnTo>
                  <a:lnTo>
                    <a:pt x="2221107" y="603271"/>
                  </a:lnTo>
                  <a:lnTo>
                    <a:pt x="2223225" y="606976"/>
                  </a:lnTo>
                  <a:lnTo>
                    <a:pt x="2225343" y="611210"/>
                  </a:lnTo>
                  <a:lnTo>
                    <a:pt x="2227461" y="616239"/>
                  </a:lnTo>
                  <a:lnTo>
                    <a:pt x="2229843" y="621532"/>
                  </a:lnTo>
                  <a:lnTo>
                    <a:pt x="2234343" y="634500"/>
                  </a:lnTo>
                  <a:lnTo>
                    <a:pt x="2239373" y="649056"/>
                  </a:lnTo>
                  <a:lnTo>
                    <a:pt x="2244403" y="665995"/>
                  </a:lnTo>
                  <a:lnTo>
                    <a:pt x="2249433" y="684785"/>
                  </a:lnTo>
                  <a:lnTo>
                    <a:pt x="2254727" y="704899"/>
                  </a:lnTo>
                  <a:lnTo>
                    <a:pt x="2260286" y="726866"/>
                  </a:lnTo>
                  <a:lnTo>
                    <a:pt x="2265845" y="750156"/>
                  </a:lnTo>
                  <a:lnTo>
                    <a:pt x="2271404" y="774504"/>
                  </a:lnTo>
                  <a:lnTo>
                    <a:pt x="2276963" y="800176"/>
                  </a:lnTo>
                  <a:lnTo>
                    <a:pt x="2282523" y="826642"/>
                  </a:lnTo>
                  <a:lnTo>
                    <a:pt x="2293905" y="881691"/>
                  </a:lnTo>
                  <a:lnTo>
                    <a:pt x="2304759" y="938328"/>
                  </a:lnTo>
                  <a:lnTo>
                    <a:pt x="2315083" y="996024"/>
                  </a:lnTo>
                  <a:lnTo>
                    <a:pt x="2324878" y="1052660"/>
                  </a:lnTo>
                  <a:lnTo>
                    <a:pt x="2333878" y="1107974"/>
                  </a:lnTo>
                  <a:lnTo>
                    <a:pt x="2341290" y="1160112"/>
                  </a:lnTo>
                  <a:lnTo>
                    <a:pt x="2344732" y="1184461"/>
                  </a:lnTo>
                  <a:lnTo>
                    <a:pt x="2347908" y="1207751"/>
                  </a:lnTo>
                  <a:lnTo>
                    <a:pt x="2350556" y="1229717"/>
                  </a:lnTo>
                  <a:lnTo>
                    <a:pt x="2352938" y="1250360"/>
                  </a:lnTo>
                  <a:lnTo>
                    <a:pt x="2354526" y="1269151"/>
                  </a:lnTo>
                  <a:lnTo>
                    <a:pt x="2355850" y="1285825"/>
                  </a:lnTo>
                  <a:lnTo>
                    <a:pt x="2356909" y="1300910"/>
                  </a:lnTo>
                  <a:lnTo>
                    <a:pt x="2357438" y="1313614"/>
                  </a:lnTo>
                  <a:lnTo>
                    <a:pt x="2357173" y="1316525"/>
                  </a:lnTo>
                  <a:lnTo>
                    <a:pt x="2355850" y="1319436"/>
                  </a:lnTo>
                  <a:lnTo>
                    <a:pt x="2354526" y="1322348"/>
                  </a:lnTo>
                  <a:lnTo>
                    <a:pt x="2352673" y="1325788"/>
                  </a:lnTo>
                  <a:lnTo>
                    <a:pt x="2350026" y="1329229"/>
                  </a:lnTo>
                  <a:lnTo>
                    <a:pt x="2347644" y="1332669"/>
                  </a:lnTo>
                  <a:lnTo>
                    <a:pt x="2341555" y="1339550"/>
                  </a:lnTo>
                  <a:lnTo>
                    <a:pt x="2335466" y="1346696"/>
                  </a:lnTo>
                  <a:lnTo>
                    <a:pt x="2329643" y="1353313"/>
                  </a:lnTo>
                  <a:lnTo>
                    <a:pt x="2326995" y="1356488"/>
                  </a:lnTo>
                  <a:lnTo>
                    <a:pt x="2324878" y="1359135"/>
                  </a:lnTo>
                  <a:lnTo>
                    <a:pt x="2323025" y="1361782"/>
                  </a:lnTo>
                  <a:lnTo>
                    <a:pt x="2321966" y="1364164"/>
                  </a:lnTo>
                  <a:lnTo>
                    <a:pt x="2317730" y="1373956"/>
                  </a:lnTo>
                  <a:lnTo>
                    <a:pt x="2313495" y="1382954"/>
                  </a:lnTo>
                  <a:lnTo>
                    <a:pt x="2308994" y="1391688"/>
                  </a:lnTo>
                  <a:lnTo>
                    <a:pt x="2304230" y="1400422"/>
                  </a:lnTo>
                  <a:lnTo>
                    <a:pt x="2299200" y="1408626"/>
                  </a:lnTo>
                  <a:lnTo>
                    <a:pt x="2293905" y="1416831"/>
                  </a:lnTo>
                  <a:lnTo>
                    <a:pt x="2288611" y="1424770"/>
                  </a:lnTo>
                  <a:lnTo>
                    <a:pt x="2282787" y="1432181"/>
                  </a:lnTo>
                  <a:lnTo>
                    <a:pt x="2277228" y="1439591"/>
                  </a:lnTo>
                  <a:lnTo>
                    <a:pt x="2271140" y="1446472"/>
                  </a:lnTo>
                  <a:lnTo>
                    <a:pt x="2265316" y="1453353"/>
                  </a:lnTo>
                  <a:lnTo>
                    <a:pt x="2258698" y="1459970"/>
                  </a:lnTo>
                  <a:lnTo>
                    <a:pt x="2252344" y="1466322"/>
                  </a:lnTo>
                  <a:lnTo>
                    <a:pt x="2245726" y="1472409"/>
                  </a:lnTo>
                  <a:lnTo>
                    <a:pt x="2239108" y="1478496"/>
                  </a:lnTo>
                  <a:lnTo>
                    <a:pt x="2231961" y="1484318"/>
                  </a:lnTo>
                  <a:lnTo>
                    <a:pt x="2225343" y="1489876"/>
                  </a:lnTo>
                  <a:lnTo>
                    <a:pt x="2217931" y="1495169"/>
                  </a:lnTo>
                  <a:lnTo>
                    <a:pt x="2211048" y="1500198"/>
                  </a:lnTo>
                  <a:lnTo>
                    <a:pt x="2203636" y="1505226"/>
                  </a:lnTo>
                  <a:lnTo>
                    <a:pt x="2196224" y="1509990"/>
                  </a:lnTo>
                  <a:lnTo>
                    <a:pt x="2189076" y="1514490"/>
                  </a:lnTo>
                  <a:lnTo>
                    <a:pt x="2174252" y="1523488"/>
                  </a:lnTo>
                  <a:lnTo>
                    <a:pt x="2158898" y="1531428"/>
                  </a:lnTo>
                  <a:lnTo>
                    <a:pt x="2143545" y="1539103"/>
                  </a:lnTo>
                  <a:lnTo>
                    <a:pt x="2128456" y="1545984"/>
                  </a:lnTo>
                  <a:lnTo>
                    <a:pt x="2113102" y="1552865"/>
                  </a:lnTo>
                  <a:lnTo>
                    <a:pt x="2098277" y="1566363"/>
                  </a:lnTo>
                  <a:lnTo>
                    <a:pt x="2082394" y="1581713"/>
                  </a:lnTo>
                  <a:lnTo>
                    <a:pt x="2065188" y="1598122"/>
                  </a:lnTo>
                  <a:lnTo>
                    <a:pt x="2047716" y="1614795"/>
                  </a:lnTo>
                  <a:lnTo>
                    <a:pt x="2013832" y="1648936"/>
                  </a:lnTo>
                  <a:lnTo>
                    <a:pt x="1983124" y="1679636"/>
                  </a:lnTo>
                  <a:lnTo>
                    <a:pt x="1972006" y="1691017"/>
                  </a:lnTo>
                  <a:lnTo>
                    <a:pt x="1961682" y="1701868"/>
                  </a:lnTo>
                  <a:lnTo>
                    <a:pt x="1951623" y="1712983"/>
                  </a:lnTo>
                  <a:lnTo>
                    <a:pt x="1942358" y="1723570"/>
                  </a:lnTo>
                  <a:lnTo>
                    <a:pt x="1933357" y="1733627"/>
                  </a:lnTo>
                  <a:lnTo>
                    <a:pt x="1925151" y="1743419"/>
                  </a:lnTo>
                  <a:lnTo>
                    <a:pt x="1917474" y="1752417"/>
                  </a:lnTo>
                  <a:lnTo>
                    <a:pt x="1911121" y="1761151"/>
                  </a:lnTo>
                  <a:lnTo>
                    <a:pt x="1906091" y="1768032"/>
                  </a:lnTo>
                  <a:lnTo>
                    <a:pt x="1901855" y="1773855"/>
                  </a:lnTo>
                  <a:lnTo>
                    <a:pt x="1898679" y="1778883"/>
                  </a:lnTo>
                  <a:lnTo>
                    <a:pt x="1896296" y="1782853"/>
                  </a:lnTo>
                  <a:lnTo>
                    <a:pt x="1893914" y="1795292"/>
                  </a:lnTo>
                  <a:lnTo>
                    <a:pt x="1891531" y="1810907"/>
                  </a:lnTo>
                  <a:lnTo>
                    <a:pt x="1887560" y="1837373"/>
                  </a:lnTo>
                  <a:lnTo>
                    <a:pt x="1883325" y="1868073"/>
                  </a:lnTo>
                  <a:lnTo>
                    <a:pt x="1878560" y="1901685"/>
                  </a:lnTo>
                  <a:lnTo>
                    <a:pt x="1873795" y="1937943"/>
                  </a:lnTo>
                  <a:lnTo>
                    <a:pt x="1864000" y="2014429"/>
                  </a:lnTo>
                  <a:lnTo>
                    <a:pt x="1854206" y="2092239"/>
                  </a:lnTo>
                  <a:lnTo>
                    <a:pt x="1844676" y="2165549"/>
                  </a:lnTo>
                  <a:lnTo>
                    <a:pt x="1836470" y="2227215"/>
                  </a:lnTo>
                  <a:lnTo>
                    <a:pt x="1831175" y="2270089"/>
                  </a:lnTo>
                  <a:lnTo>
                    <a:pt x="1829057" y="2288351"/>
                  </a:lnTo>
                  <a:lnTo>
                    <a:pt x="1828263" y="2294702"/>
                  </a:lnTo>
                  <a:lnTo>
                    <a:pt x="1827204" y="2300790"/>
                  </a:lnTo>
                  <a:lnTo>
                    <a:pt x="1825616" y="2306877"/>
                  </a:lnTo>
                  <a:lnTo>
                    <a:pt x="1824028" y="2312699"/>
                  </a:lnTo>
                  <a:lnTo>
                    <a:pt x="1822175" y="2318522"/>
                  </a:lnTo>
                  <a:lnTo>
                    <a:pt x="1819792" y="2324344"/>
                  </a:lnTo>
                  <a:lnTo>
                    <a:pt x="1817410" y="2329902"/>
                  </a:lnTo>
                  <a:lnTo>
                    <a:pt x="1814763" y="2335195"/>
                  </a:lnTo>
                  <a:lnTo>
                    <a:pt x="1811586" y="2340224"/>
                  </a:lnTo>
                  <a:lnTo>
                    <a:pt x="1808674" y="2345252"/>
                  </a:lnTo>
                  <a:lnTo>
                    <a:pt x="1805233" y="2350016"/>
                  </a:lnTo>
                  <a:lnTo>
                    <a:pt x="1801791" y="2354515"/>
                  </a:lnTo>
                  <a:lnTo>
                    <a:pt x="1797820" y="2359014"/>
                  </a:lnTo>
                  <a:lnTo>
                    <a:pt x="1793850" y="2363249"/>
                  </a:lnTo>
                  <a:lnTo>
                    <a:pt x="1790144" y="2367219"/>
                  </a:lnTo>
                  <a:lnTo>
                    <a:pt x="1785643" y="2371189"/>
                  </a:lnTo>
                  <a:lnTo>
                    <a:pt x="1781408" y="2374629"/>
                  </a:lnTo>
                  <a:lnTo>
                    <a:pt x="1776643" y="2377805"/>
                  </a:lnTo>
                  <a:lnTo>
                    <a:pt x="1771878" y="2380981"/>
                  </a:lnTo>
                  <a:lnTo>
                    <a:pt x="1767113" y="2383892"/>
                  </a:lnTo>
                  <a:lnTo>
                    <a:pt x="1761819" y="2386274"/>
                  </a:lnTo>
                  <a:lnTo>
                    <a:pt x="1756789" y="2388921"/>
                  </a:lnTo>
                  <a:lnTo>
                    <a:pt x="1751495" y="2390773"/>
                  </a:lnTo>
                  <a:lnTo>
                    <a:pt x="1746200" y="2392361"/>
                  </a:lnTo>
                  <a:lnTo>
                    <a:pt x="1740906" y="2394214"/>
                  </a:lnTo>
                  <a:lnTo>
                    <a:pt x="1735347" y="2395273"/>
                  </a:lnTo>
                  <a:lnTo>
                    <a:pt x="1729523" y="2396331"/>
                  </a:lnTo>
                  <a:lnTo>
                    <a:pt x="1723964" y="2396861"/>
                  </a:lnTo>
                  <a:lnTo>
                    <a:pt x="1718140" y="2397125"/>
                  </a:lnTo>
                  <a:lnTo>
                    <a:pt x="1712581" y="2397125"/>
                  </a:lnTo>
                  <a:lnTo>
                    <a:pt x="1706492" y="2396861"/>
                  </a:lnTo>
                  <a:lnTo>
                    <a:pt x="1700668" y="2396331"/>
                  </a:lnTo>
                  <a:lnTo>
                    <a:pt x="1694844" y="2395537"/>
                  </a:lnTo>
                  <a:lnTo>
                    <a:pt x="1688756" y="2394214"/>
                  </a:lnTo>
                  <a:lnTo>
                    <a:pt x="1683197" y="2392891"/>
                  </a:lnTo>
                  <a:lnTo>
                    <a:pt x="1677902" y="2390773"/>
                  </a:lnTo>
                  <a:lnTo>
                    <a:pt x="1672343" y="2388921"/>
                  </a:lnTo>
                  <a:lnTo>
                    <a:pt x="1667314" y="2386274"/>
                  </a:lnTo>
                  <a:lnTo>
                    <a:pt x="1662284" y="2383892"/>
                  </a:lnTo>
                  <a:lnTo>
                    <a:pt x="1657254" y="2380981"/>
                  </a:lnTo>
                  <a:lnTo>
                    <a:pt x="1652225" y="2377805"/>
                  </a:lnTo>
                  <a:lnTo>
                    <a:pt x="1647460" y="2374629"/>
                  </a:lnTo>
                  <a:lnTo>
                    <a:pt x="1643489" y="2370924"/>
                  </a:lnTo>
                  <a:lnTo>
                    <a:pt x="1638989" y="2366954"/>
                  </a:lnTo>
                  <a:lnTo>
                    <a:pt x="1635018" y="2362984"/>
                  </a:lnTo>
                  <a:lnTo>
                    <a:pt x="1631047" y="2358750"/>
                  </a:lnTo>
                  <a:lnTo>
                    <a:pt x="1627341" y="2354251"/>
                  </a:lnTo>
                  <a:lnTo>
                    <a:pt x="1623635" y="2349751"/>
                  </a:lnTo>
                  <a:lnTo>
                    <a:pt x="1620193" y="2344987"/>
                  </a:lnTo>
                  <a:lnTo>
                    <a:pt x="1617282" y="2339959"/>
                  </a:lnTo>
                  <a:lnTo>
                    <a:pt x="1614370" y="2334930"/>
                  </a:lnTo>
                  <a:lnTo>
                    <a:pt x="1611987" y="2329902"/>
                  </a:lnTo>
                  <a:lnTo>
                    <a:pt x="1609340" y="2324344"/>
                  </a:lnTo>
                  <a:lnTo>
                    <a:pt x="1607222" y="2318786"/>
                  </a:lnTo>
                  <a:lnTo>
                    <a:pt x="1605104" y="2313228"/>
                  </a:lnTo>
                  <a:lnTo>
                    <a:pt x="1603516" y="2307406"/>
                  </a:lnTo>
                  <a:lnTo>
                    <a:pt x="1601928" y="2301584"/>
                  </a:lnTo>
                  <a:lnTo>
                    <a:pt x="1600869" y="2295496"/>
                  </a:lnTo>
                  <a:lnTo>
                    <a:pt x="1600075" y="2289409"/>
                  </a:lnTo>
                  <a:lnTo>
                    <a:pt x="1599545" y="2283587"/>
                  </a:lnTo>
                  <a:lnTo>
                    <a:pt x="1599281" y="2277235"/>
                  </a:lnTo>
                  <a:lnTo>
                    <a:pt x="1599281" y="2270883"/>
                  </a:lnTo>
                  <a:lnTo>
                    <a:pt x="1599545" y="2264531"/>
                  </a:lnTo>
                  <a:lnTo>
                    <a:pt x="1600075" y="2258180"/>
                  </a:lnTo>
                  <a:lnTo>
                    <a:pt x="1614370" y="2143582"/>
                  </a:lnTo>
                  <a:lnTo>
                    <a:pt x="1644018" y="1914388"/>
                  </a:lnTo>
                  <a:lnTo>
                    <a:pt x="1653813" y="1840813"/>
                  </a:lnTo>
                  <a:lnTo>
                    <a:pt x="1658313" y="1807466"/>
                  </a:lnTo>
                  <a:lnTo>
                    <a:pt x="1662813" y="1777560"/>
                  </a:lnTo>
                  <a:lnTo>
                    <a:pt x="1667843" y="1747389"/>
                  </a:lnTo>
                  <a:lnTo>
                    <a:pt x="1669961" y="1734156"/>
                  </a:lnTo>
                  <a:lnTo>
                    <a:pt x="1672343" y="1721982"/>
                  </a:lnTo>
                  <a:lnTo>
                    <a:pt x="1673932" y="1714571"/>
                  </a:lnTo>
                  <a:lnTo>
                    <a:pt x="1676049" y="1707955"/>
                  </a:lnTo>
                  <a:lnTo>
                    <a:pt x="1677902" y="1701338"/>
                  </a:lnTo>
                  <a:lnTo>
                    <a:pt x="1680020" y="1695251"/>
                  </a:lnTo>
                  <a:lnTo>
                    <a:pt x="1682138" y="1689429"/>
                  </a:lnTo>
                  <a:lnTo>
                    <a:pt x="1684256" y="1683606"/>
                  </a:lnTo>
                  <a:lnTo>
                    <a:pt x="1689285" y="1673285"/>
                  </a:lnTo>
                  <a:lnTo>
                    <a:pt x="1694050" y="1663492"/>
                  </a:lnTo>
                  <a:lnTo>
                    <a:pt x="1699080" y="1654229"/>
                  </a:lnTo>
                  <a:lnTo>
                    <a:pt x="1704374" y="1645231"/>
                  </a:lnTo>
                  <a:lnTo>
                    <a:pt x="1709669" y="1636497"/>
                  </a:lnTo>
                  <a:lnTo>
                    <a:pt x="1715228" y="1628028"/>
                  </a:lnTo>
                  <a:lnTo>
                    <a:pt x="1720787" y="1619559"/>
                  </a:lnTo>
                  <a:lnTo>
                    <a:pt x="1726876" y="1611619"/>
                  </a:lnTo>
                  <a:lnTo>
                    <a:pt x="1732964" y="1603415"/>
                  </a:lnTo>
                  <a:lnTo>
                    <a:pt x="1745671" y="1587006"/>
                  </a:lnTo>
                  <a:lnTo>
                    <a:pt x="1758907" y="1571126"/>
                  </a:lnTo>
                  <a:lnTo>
                    <a:pt x="1772672" y="1554982"/>
                  </a:lnTo>
                  <a:lnTo>
                    <a:pt x="1786967" y="1539367"/>
                  </a:lnTo>
                  <a:lnTo>
                    <a:pt x="1801791" y="1523223"/>
                  </a:lnTo>
                  <a:lnTo>
                    <a:pt x="1816616" y="1507344"/>
                  </a:lnTo>
                  <a:lnTo>
                    <a:pt x="1832234" y="1491464"/>
                  </a:lnTo>
                  <a:lnTo>
                    <a:pt x="1847588" y="1476114"/>
                  </a:lnTo>
                  <a:lnTo>
                    <a:pt x="1863471" y="1460764"/>
                  </a:lnTo>
                  <a:lnTo>
                    <a:pt x="1878825" y="1445414"/>
                  </a:lnTo>
                  <a:lnTo>
                    <a:pt x="1883854" y="1440121"/>
                  </a:lnTo>
                  <a:lnTo>
                    <a:pt x="1892061" y="1431387"/>
                  </a:lnTo>
                  <a:lnTo>
                    <a:pt x="1912709" y="1408626"/>
                  </a:lnTo>
                  <a:lnTo>
                    <a:pt x="1933357" y="1385866"/>
                  </a:lnTo>
                  <a:lnTo>
                    <a:pt x="1941563" y="1377132"/>
                  </a:lnTo>
                  <a:lnTo>
                    <a:pt x="1946593" y="1372103"/>
                  </a:lnTo>
                  <a:lnTo>
                    <a:pt x="1943946" y="1353313"/>
                  </a:lnTo>
                  <a:lnTo>
                    <a:pt x="1942093" y="1335316"/>
                  </a:lnTo>
                  <a:lnTo>
                    <a:pt x="1940240" y="1317584"/>
                  </a:lnTo>
                  <a:lnTo>
                    <a:pt x="1938916" y="1300646"/>
                  </a:lnTo>
                  <a:lnTo>
                    <a:pt x="1937857" y="1283972"/>
                  </a:lnTo>
                  <a:lnTo>
                    <a:pt x="1937063" y="1267563"/>
                  </a:lnTo>
                  <a:lnTo>
                    <a:pt x="1935475" y="1236069"/>
                  </a:lnTo>
                  <a:lnTo>
                    <a:pt x="1934151" y="1205369"/>
                  </a:lnTo>
                  <a:lnTo>
                    <a:pt x="1932828" y="1174933"/>
                  </a:lnTo>
                  <a:lnTo>
                    <a:pt x="1931769" y="1160112"/>
                  </a:lnTo>
                  <a:lnTo>
                    <a:pt x="1930445" y="1144761"/>
                  </a:lnTo>
                  <a:lnTo>
                    <a:pt x="1928857" y="1129676"/>
                  </a:lnTo>
                  <a:lnTo>
                    <a:pt x="1927004" y="1114326"/>
                  </a:lnTo>
                  <a:lnTo>
                    <a:pt x="2019920" y="913715"/>
                  </a:lnTo>
                  <a:lnTo>
                    <a:pt x="1994507" y="940710"/>
                  </a:lnTo>
                  <a:lnTo>
                    <a:pt x="1938122" y="1000523"/>
                  </a:lnTo>
                  <a:lnTo>
                    <a:pt x="1880148" y="1061659"/>
                  </a:lnTo>
                  <a:lnTo>
                    <a:pt x="1859500" y="1082831"/>
                  </a:lnTo>
                  <a:lnTo>
                    <a:pt x="1852882" y="1089448"/>
                  </a:lnTo>
                  <a:lnTo>
                    <a:pt x="1849706" y="1092624"/>
                  </a:lnTo>
                  <a:lnTo>
                    <a:pt x="1842293" y="1098182"/>
                  </a:lnTo>
                  <a:lnTo>
                    <a:pt x="1838323" y="1101093"/>
                  </a:lnTo>
                  <a:lnTo>
                    <a:pt x="1834087" y="1103739"/>
                  </a:lnTo>
                  <a:lnTo>
                    <a:pt x="1829587" y="1106651"/>
                  </a:lnTo>
                  <a:lnTo>
                    <a:pt x="1824822" y="1109297"/>
                  </a:lnTo>
                  <a:lnTo>
                    <a:pt x="1819528" y="1111679"/>
                  </a:lnTo>
                  <a:lnTo>
                    <a:pt x="1813704" y="1114061"/>
                  </a:lnTo>
                  <a:lnTo>
                    <a:pt x="1806292" y="1116178"/>
                  </a:lnTo>
                  <a:lnTo>
                    <a:pt x="1797556" y="1118560"/>
                  </a:lnTo>
                  <a:lnTo>
                    <a:pt x="1787761" y="1120942"/>
                  </a:lnTo>
                  <a:lnTo>
                    <a:pt x="1776643" y="1123589"/>
                  </a:lnTo>
                  <a:lnTo>
                    <a:pt x="1751495" y="1128353"/>
                  </a:lnTo>
                  <a:lnTo>
                    <a:pt x="1723169" y="1133381"/>
                  </a:lnTo>
                  <a:lnTo>
                    <a:pt x="1692462" y="1138145"/>
                  </a:lnTo>
                  <a:lnTo>
                    <a:pt x="1660166" y="1143174"/>
                  </a:lnTo>
                  <a:lnTo>
                    <a:pt x="1627076" y="1147673"/>
                  </a:lnTo>
                  <a:lnTo>
                    <a:pt x="1593986" y="1152172"/>
                  </a:lnTo>
                  <a:lnTo>
                    <a:pt x="1530983" y="1160376"/>
                  </a:lnTo>
                  <a:lnTo>
                    <a:pt x="1477774" y="1166463"/>
                  </a:lnTo>
                  <a:lnTo>
                    <a:pt x="1427213" y="1172286"/>
                  </a:lnTo>
                  <a:lnTo>
                    <a:pt x="1422448" y="1172815"/>
                  </a:lnTo>
                  <a:lnTo>
                    <a:pt x="1417948" y="1172815"/>
                  </a:lnTo>
                  <a:lnTo>
                    <a:pt x="1413447" y="1172286"/>
                  </a:lnTo>
                  <a:lnTo>
                    <a:pt x="1408947" y="1171757"/>
                  </a:lnTo>
                  <a:lnTo>
                    <a:pt x="1404447" y="1171227"/>
                  </a:lnTo>
                  <a:lnTo>
                    <a:pt x="1400211" y="1170433"/>
                  </a:lnTo>
                  <a:lnTo>
                    <a:pt x="1395976" y="1169375"/>
                  </a:lnTo>
                  <a:lnTo>
                    <a:pt x="1392005" y="1168316"/>
                  </a:lnTo>
                  <a:lnTo>
                    <a:pt x="1387769" y="1166728"/>
                  </a:lnTo>
                  <a:lnTo>
                    <a:pt x="1383799" y="1165140"/>
                  </a:lnTo>
                  <a:lnTo>
                    <a:pt x="1379828" y="1163023"/>
                  </a:lnTo>
                  <a:lnTo>
                    <a:pt x="1375857" y="1161170"/>
                  </a:lnTo>
                  <a:lnTo>
                    <a:pt x="1372151" y="1159053"/>
                  </a:lnTo>
                  <a:lnTo>
                    <a:pt x="1368710" y="1156671"/>
                  </a:lnTo>
                  <a:lnTo>
                    <a:pt x="1365268" y="1154025"/>
                  </a:lnTo>
                  <a:lnTo>
                    <a:pt x="1361827" y="1151378"/>
                  </a:lnTo>
                  <a:lnTo>
                    <a:pt x="1358650" y="1148467"/>
                  </a:lnTo>
                  <a:lnTo>
                    <a:pt x="1355738" y="1145555"/>
                  </a:lnTo>
                  <a:lnTo>
                    <a:pt x="1352826" y="1142380"/>
                  </a:lnTo>
                  <a:lnTo>
                    <a:pt x="1349915" y="1138939"/>
                  </a:lnTo>
                  <a:lnTo>
                    <a:pt x="1347267" y="1135498"/>
                  </a:lnTo>
                  <a:lnTo>
                    <a:pt x="1344885" y="1132058"/>
                  </a:lnTo>
                  <a:lnTo>
                    <a:pt x="1342502" y="1128353"/>
                  </a:lnTo>
                  <a:lnTo>
                    <a:pt x="1340385" y="1124383"/>
                  </a:lnTo>
                  <a:lnTo>
                    <a:pt x="1338532" y="1120678"/>
                  </a:lnTo>
                  <a:lnTo>
                    <a:pt x="1336679" y="1116443"/>
                  </a:lnTo>
                  <a:lnTo>
                    <a:pt x="1335090" y="1112209"/>
                  </a:lnTo>
                  <a:lnTo>
                    <a:pt x="1334031" y="1107974"/>
                  </a:lnTo>
                  <a:lnTo>
                    <a:pt x="1332708" y="1103739"/>
                  </a:lnTo>
                  <a:lnTo>
                    <a:pt x="1331649" y="1099505"/>
                  </a:lnTo>
                  <a:lnTo>
                    <a:pt x="1331119" y="1095006"/>
                  </a:lnTo>
                  <a:lnTo>
                    <a:pt x="1330590" y="1090507"/>
                  </a:lnTo>
                  <a:lnTo>
                    <a:pt x="1330325" y="1085478"/>
                  </a:lnTo>
                  <a:lnTo>
                    <a:pt x="1330325" y="1081243"/>
                  </a:lnTo>
                  <a:lnTo>
                    <a:pt x="1330590" y="1076744"/>
                  </a:lnTo>
                  <a:lnTo>
                    <a:pt x="1330855" y="1072510"/>
                  </a:lnTo>
                  <a:lnTo>
                    <a:pt x="1331649" y="1068275"/>
                  </a:lnTo>
                  <a:lnTo>
                    <a:pt x="1332708" y="1063776"/>
                  </a:lnTo>
                  <a:lnTo>
                    <a:pt x="1333767" y="1059806"/>
                  </a:lnTo>
                  <a:lnTo>
                    <a:pt x="1334825" y="1055572"/>
                  </a:lnTo>
                  <a:lnTo>
                    <a:pt x="1336414" y="1051602"/>
                  </a:lnTo>
                  <a:lnTo>
                    <a:pt x="1338267" y="1047897"/>
                  </a:lnTo>
                  <a:lnTo>
                    <a:pt x="1340120" y="1043927"/>
                  </a:lnTo>
                  <a:lnTo>
                    <a:pt x="1342238" y="1040486"/>
                  </a:lnTo>
                  <a:lnTo>
                    <a:pt x="1344355" y="1037046"/>
                  </a:lnTo>
                  <a:lnTo>
                    <a:pt x="1347003" y="1033605"/>
                  </a:lnTo>
                  <a:lnTo>
                    <a:pt x="1349385" y="1030164"/>
                  </a:lnTo>
                  <a:lnTo>
                    <a:pt x="1352297" y="1027253"/>
                  </a:lnTo>
                  <a:lnTo>
                    <a:pt x="1354944" y="1024077"/>
                  </a:lnTo>
                  <a:lnTo>
                    <a:pt x="1358121" y="1021166"/>
                  </a:lnTo>
                  <a:lnTo>
                    <a:pt x="1361297" y="1018519"/>
                  </a:lnTo>
                  <a:lnTo>
                    <a:pt x="1364739" y="1015873"/>
                  </a:lnTo>
                  <a:lnTo>
                    <a:pt x="1368180" y="1013491"/>
                  </a:lnTo>
                  <a:lnTo>
                    <a:pt x="1371622" y="1011109"/>
                  </a:lnTo>
                  <a:lnTo>
                    <a:pt x="1375592" y="1009256"/>
                  </a:lnTo>
                  <a:lnTo>
                    <a:pt x="1379298" y="1007139"/>
                  </a:lnTo>
                  <a:lnTo>
                    <a:pt x="1383534" y="1005287"/>
                  </a:lnTo>
                  <a:lnTo>
                    <a:pt x="1387505" y="1003699"/>
                  </a:lnTo>
                  <a:lnTo>
                    <a:pt x="1391476" y="1002111"/>
                  </a:lnTo>
                  <a:lnTo>
                    <a:pt x="1395711" y="1001052"/>
                  </a:lnTo>
                  <a:lnTo>
                    <a:pt x="1400211" y="999993"/>
                  </a:lnTo>
                  <a:lnTo>
                    <a:pt x="1404447" y="999199"/>
                  </a:lnTo>
                  <a:lnTo>
                    <a:pt x="1408947" y="998405"/>
                  </a:lnTo>
                  <a:lnTo>
                    <a:pt x="1413712" y="997876"/>
                  </a:lnTo>
                  <a:lnTo>
                    <a:pt x="1461891" y="992583"/>
                  </a:lnTo>
                  <a:lnTo>
                    <a:pt x="1511923" y="987025"/>
                  </a:lnTo>
                  <a:lnTo>
                    <a:pt x="1569897" y="979879"/>
                  </a:lnTo>
                  <a:lnTo>
                    <a:pt x="1599810" y="975645"/>
                  </a:lnTo>
                  <a:lnTo>
                    <a:pt x="1628929" y="971940"/>
                  </a:lnTo>
                  <a:lnTo>
                    <a:pt x="1657254" y="967705"/>
                  </a:lnTo>
                  <a:lnTo>
                    <a:pt x="1682667" y="963206"/>
                  </a:lnTo>
                  <a:lnTo>
                    <a:pt x="1704904" y="958971"/>
                  </a:lnTo>
                  <a:lnTo>
                    <a:pt x="1714698" y="956589"/>
                  </a:lnTo>
                  <a:lnTo>
                    <a:pt x="1723434" y="954737"/>
                  </a:lnTo>
                  <a:lnTo>
                    <a:pt x="1730846" y="952620"/>
                  </a:lnTo>
                  <a:lnTo>
                    <a:pt x="1736935" y="950767"/>
                  </a:lnTo>
                  <a:lnTo>
                    <a:pt x="1741700" y="948914"/>
                  </a:lnTo>
                  <a:lnTo>
                    <a:pt x="1743288" y="947591"/>
                  </a:lnTo>
                  <a:lnTo>
                    <a:pt x="1744877" y="946797"/>
                  </a:lnTo>
                  <a:lnTo>
                    <a:pt x="1746730" y="944680"/>
                  </a:lnTo>
                  <a:lnTo>
                    <a:pt x="1762348" y="931182"/>
                  </a:lnTo>
                  <a:lnTo>
                    <a:pt x="1777437" y="916891"/>
                  </a:lnTo>
                  <a:lnTo>
                    <a:pt x="1795703" y="899159"/>
                  </a:lnTo>
                  <a:lnTo>
                    <a:pt x="1805762" y="889366"/>
                  </a:lnTo>
                  <a:lnTo>
                    <a:pt x="1815821" y="878515"/>
                  </a:lnTo>
                  <a:lnTo>
                    <a:pt x="1826410" y="867664"/>
                  </a:lnTo>
                  <a:lnTo>
                    <a:pt x="1836734" y="856019"/>
                  </a:lnTo>
                  <a:lnTo>
                    <a:pt x="1846794" y="844374"/>
                  </a:lnTo>
                  <a:lnTo>
                    <a:pt x="1856324" y="832465"/>
                  </a:lnTo>
                  <a:lnTo>
                    <a:pt x="1865589" y="820820"/>
                  </a:lnTo>
                  <a:lnTo>
                    <a:pt x="1874060" y="808910"/>
                  </a:lnTo>
                  <a:lnTo>
                    <a:pt x="1867971" y="751215"/>
                  </a:lnTo>
                  <a:lnTo>
                    <a:pt x="1865589" y="727131"/>
                  </a:lnTo>
                  <a:lnTo>
                    <a:pt x="1864000" y="705958"/>
                  </a:lnTo>
                  <a:lnTo>
                    <a:pt x="1862412" y="688491"/>
                  </a:lnTo>
                  <a:lnTo>
                    <a:pt x="1861883" y="673405"/>
                  </a:lnTo>
                  <a:lnTo>
                    <a:pt x="1861883" y="667318"/>
                  </a:lnTo>
                  <a:lnTo>
                    <a:pt x="1861883" y="661760"/>
                  </a:lnTo>
                  <a:lnTo>
                    <a:pt x="1862147" y="656996"/>
                  </a:lnTo>
                  <a:lnTo>
                    <a:pt x="1862942" y="653026"/>
                  </a:lnTo>
                  <a:lnTo>
                    <a:pt x="1865589" y="635559"/>
                  </a:lnTo>
                  <a:lnTo>
                    <a:pt x="1868236" y="621267"/>
                  </a:lnTo>
                  <a:lnTo>
                    <a:pt x="1870618" y="609358"/>
                  </a:lnTo>
                  <a:lnTo>
                    <a:pt x="1873266" y="599830"/>
                  </a:lnTo>
                  <a:lnTo>
                    <a:pt x="1875119" y="592949"/>
                  </a:lnTo>
                  <a:lnTo>
                    <a:pt x="1877501" y="587656"/>
                  </a:lnTo>
                  <a:lnTo>
                    <a:pt x="1879354" y="583950"/>
                  </a:lnTo>
                  <a:lnTo>
                    <a:pt x="1880148" y="582627"/>
                  </a:lnTo>
                  <a:lnTo>
                    <a:pt x="1881207" y="581833"/>
                  </a:lnTo>
                  <a:lnTo>
                    <a:pt x="1882001" y="581039"/>
                  </a:lnTo>
                  <a:lnTo>
                    <a:pt x="1882531" y="580775"/>
                  </a:lnTo>
                  <a:lnTo>
                    <a:pt x="1883325" y="580775"/>
                  </a:lnTo>
                  <a:lnTo>
                    <a:pt x="1883854" y="580775"/>
                  </a:lnTo>
                  <a:lnTo>
                    <a:pt x="1884913" y="581569"/>
                  </a:lnTo>
                  <a:lnTo>
                    <a:pt x="1886237" y="582627"/>
                  </a:lnTo>
                  <a:lnTo>
                    <a:pt x="1887031" y="583950"/>
                  </a:lnTo>
                  <a:lnTo>
                    <a:pt x="1887560" y="585274"/>
                  </a:lnTo>
                  <a:lnTo>
                    <a:pt x="1887825" y="586332"/>
                  </a:lnTo>
                  <a:lnTo>
                    <a:pt x="1894178" y="605388"/>
                  </a:lnTo>
                  <a:lnTo>
                    <a:pt x="1893120" y="617827"/>
                  </a:lnTo>
                  <a:lnTo>
                    <a:pt x="1892325" y="629736"/>
                  </a:lnTo>
                  <a:lnTo>
                    <a:pt x="1891531" y="641117"/>
                  </a:lnTo>
                  <a:lnTo>
                    <a:pt x="1891267" y="652762"/>
                  </a:lnTo>
                  <a:lnTo>
                    <a:pt x="1891267" y="663877"/>
                  </a:lnTo>
                  <a:lnTo>
                    <a:pt x="1891267" y="674993"/>
                  </a:lnTo>
                  <a:lnTo>
                    <a:pt x="1891531" y="685579"/>
                  </a:lnTo>
                  <a:lnTo>
                    <a:pt x="1891796" y="696166"/>
                  </a:lnTo>
                  <a:lnTo>
                    <a:pt x="1893120" y="716544"/>
                  </a:lnTo>
                  <a:lnTo>
                    <a:pt x="1894973" y="735864"/>
                  </a:lnTo>
                  <a:lnTo>
                    <a:pt x="1897090" y="753861"/>
                  </a:lnTo>
                  <a:lnTo>
                    <a:pt x="1899738" y="771064"/>
                  </a:lnTo>
                  <a:lnTo>
                    <a:pt x="1920650" y="740099"/>
                  </a:lnTo>
                  <a:lnTo>
                    <a:pt x="1921974" y="709134"/>
                  </a:lnTo>
                  <a:lnTo>
                    <a:pt x="1924092" y="680815"/>
                  </a:lnTo>
                  <a:lnTo>
                    <a:pt x="1925151" y="667583"/>
                  </a:lnTo>
                  <a:lnTo>
                    <a:pt x="1926210" y="655673"/>
                  </a:lnTo>
                  <a:lnTo>
                    <a:pt x="1928063" y="645087"/>
                  </a:lnTo>
                  <a:lnTo>
                    <a:pt x="1929651" y="635824"/>
                  </a:lnTo>
                  <a:lnTo>
                    <a:pt x="1924621" y="622855"/>
                  </a:lnTo>
                  <a:lnTo>
                    <a:pt x="1920386" y="611210"/>
                  </a:lnTo>
                  <a:lnTo>
                    <a:pt x="1916150" y="598771"/>
                  </a:lnTo>
                  <a:lnTo>
                    <a:pt x="1937328" y="561455"/>
                  </a:lnTo>
                  <a:lnTo>
                    <a:pt x="1944475" y="559337"/>
                  </a:lnTo>
                  <a:lnTo>
                    <a:pt x="1958241" y="555897"/>
                  </a:lnTo>
                  <a:lnTo>
                    <a:pt x="1964065" y="559867"/>
                  </a:lnTo>
                  <a:lnTo>
                    <a:pt x="1969888" y="564895"/>
                  </a:lnTo>
                  <a:lnTo>
                    <a:pt x="1975447" y="569924"/>
                  </a:lnTo>
                  <a:lnTo>
                    <a:pt x="1980742" y="574952"/>
                  </a:lnTo>
                  <a:lnTo>
                    <a:pt x="1988683" y="583686"/>
                  </a:lnTo>
                  <a:lnTo>
                    <a:pt x="1992125" y="586862"/>
                  </a:lnTo>
                  <a:lnTo>
                    <a:pt x="1990272" y="591096"/>
                  </a:lnTo>
                  <a:lnTo>
                    <a:pt x="1985772" y="601683"/>
                  </a:lnTo>
                  <a:lnTo>
                    <a:pt x="1982595" y="608299"/>
                  </a:lnTo>
                  <a:lnTo>
                    <a:pt x="1978624" y="616239"/>
                  </a:lnTo>
                  <a:lnTo>
                    <a:pt x="1974124" y="624179"/>
                  </a:lnTo>
                  <a:lnTo>
                    <a:pt x="1969359" y="632118"/>
                  </a:lnTo>
                  <a:lnTo>
                    <a:pt x="1969624" y="633706"/>
                  </a:lnTo>
                  <a:lnTo>
                    <a:pt x="1969624" y="636353"/>
                  </a:lnTo>
                  <a:lnTo>
                    <a:pt x="1969359" y="644293"/>
                  </a:lnTo>
                  <a:lnTo>
                    <a:pt x="1968829" y="655673"/>
                  </a:lnTo>
                  <a:lnTo>
                    <a:pt x="1968300" y="670494"/>
                  </a:lnTo>
                  <a:lnTo>
                    <a:pt x="2003243" y="618091"/>
                  </a:lnTo>
                  <a:lnTo>
                    <a:pt x="2006420" y="607240"/>
                  </a:lnTo>
                  <a:lnTo>
                    <a:pt x="2009861" y="597713"/>
                  </a:lnTo>
                  <a:lnTo>
                    <a:pt x="2012773" y="589244"/>
                  </a:lnTo>
                  <a:lnTo>
                    <a:pt x="2016214" y="581569"/>
                  </a:lnTo>
                  <a:lnTo>
                    <a:pt x="2019656" y="575217"/>
                  </a:lnTo>
                  <a:lnTo>
                    <a:pt x="2022568" y="569394"/>
                  </a:lnTo>
                  <a:lnTo>
                    <a:pt x="2026009" y="564366"/>
                  </a:lnTo>
                  <a:lnTo>
                    <a:pt x="2029450" y="559867"/>
                  </a:lnTo>
                  <a:lnTo>
                    <a:pt x="2032627" y="556426"/>
                  </a:lnTo>
                  <a:lnTo>
                    <a:pt x="2035539" y="553250"/>
                  </a:lnTo>
                  <a:lnTo>
                    <a:pt x="2038716" y="550339"/>
                  </a:lnTo>
                  <a:lnTo>
                    <a:pt x="2041627" y="547957"/>
                  </a:lnTo>
                  <a:lnTo>
                    <a:pt x="2047187" y="543987"/>
                  </a:lnTo>
                  <a:lnTo>
                    <a:pt x="2051952" y="540282"/>
                  </a:lnTo>
                  <a:lnTo>
                    <a:pt x="2078424" y="530225"/>
                  </a:lnTo>
                  <a:lnTo>
                    <a:pt x="2087689" y="528637"/>
                  </a:lnTo>
                  <a:close/>
                  <a:moveTo>
                    <a:pt x="1933947" y="0"/>
                  </a:moveTo>
                  <a:lnTo>
                    <a:pt x="1945347" y="0"/>
                  </a:lnTo>
                  <a:lnTo>
                    <a:pt x="1955952" y="528"/>
                  </a:lnTo>
                  <a:lnTo>
                    <a:pt x="1966557" y="1849"/>
                  </a:lnTo>
                  <a:lnTo>
                    <a:pt x="1976897" y="3434"/>
                  </a:lnTo>
                  <a:lnTo>
                    <a:pt x="1987237" y="6076"/>
                  </a:lnTo>
                  <a:lnTo>
                    <a:pt x="1997047" y="8982"/>
                  </a:lnTo>
                  <a:lnTo>
                    <a:pt x="2006857" y="12152"/>
                  </a:lnTo>
                  <a:lnTo>
                    <a:pt x="2016136" y="16115"/>
                  </a:lnTo>
                  <a:lnTo>
                    <a:pt x="2025150" y="20342"/>
                  </a:lnTo>
                  <a:lnTo>
                    <a:pt x="2034165" y="25097"/>
                  </a:lnTo>
                  <a:lnTo>
                    <a:pt x="2042649" y="30380"/>
                  </a:lnTo>
                  <a:lnTo>
                    <a:pt x="2050868" y="36456"/>
                  </a:lnTo>
                  <a:lnTo>
                    <a:pt x="2058556" y="42532"/>
                  </a:lnTo>
                  <a:lnTo>
                    <a:pt x="2066245" y="48873"/>
                  </a:lnTo>
                  <a:lnTo>
                    <a:pt x="2073669" y="56005"/>
                  </a:lnTo>
                  <a:lnTo>
                    <a:pt x="2080562" y="63402"/>
                  </a:lnTo>
                  <a:lnTo>
                    <a:pt x="2087455" y="71064"/>
                  </a:lnTo>
                  <a:lnTo>
                    <a:pt x="2093553" y="79253"/>
                  </a:lnTo>
                  <a:lnTo>
                    <a:pt x="2099386" y="87707"/>
                  </a:lnTo>
                  <a:lnTo>
                    <a:pt x="2104954" y="96689"/>
                  </a:lnTo>
                  <a:lnTo>
                    <a:pt x="2110256" y="105671"/>
                  </a:lnTo>
                  <a:lnTo>
                    <a:pt x="2115028" y="115181"/>
                  </a:lnTo>
                  <a:lnTo>
                    <a:pt x="2119535" y="124691"/>
                  </a:lnTo>
                  <a:lnTo>
                    <a:pt x="2123247" y="134730"/>
                  </a:lnTo>
                  <a:lnTo>
                    <a:pt x="2126959" y="145297"/>
                  </a:lnTo>
                  <a:lnTo>
                    <a:pt x="2130406" y="155600"/>
                  </a:lnTo>
                  <a:lnTo>
                    <a:pt x="2133322" y="166431"/>
                  </a:lnTo>
                  <a:lnTo>
                    <a:pt x="2135443" y="177527"/>
                  </a:lnTo>
                  <a:lnTo>
                    <a:pt x="2137299" y="188622"/>
                  </a:lnTo>
                  <a:lnTo>
                    <a:pt x="2138890" y="200246"/>
                  </a:lnTo>
                  <a:lnTo>
                    <a:pt x="2139950" y="211606"/>
                  </a:lnTo>
                  <a:lnTo>
                    <a:pt x="2139685" y="221116"/>
                  </a:lnTo>
                  <a:lnTo>
                    <a:pt x="2139155" y="230362"/>
                  </a:lnTo>
                  <a:lnTo>
                    <a:pt x="2138359" y="239609"/>
                  </a:lnTo>
                  <a:lnTo>
                    <a:pt x="2137034" y="248855"/>
                  </a:lnTo>
                  <a:lnTo>
                    <a:pt x="2135973" y="257573"/>
                  </a:lnTo>
                  <a:lnTo>
                    <a:pt x="2134913" y="266555"/>
                  </a:lnTo>
                  <a:lnTo>
                    <a:pt x="2133322" y="275272"/>
                  </a:lnTo>
                  <a:lnTo>
                    <a:pt x="2131466" y="283726"/>
                  </a:lnTo>
                  <a:lnTo>
                    <a:pt x="2129875" y="292180"/>
                  </a:lnTo>
                  <a:lnTo>
                    <a:pt x="2127754" y="300369"/>
                  </a:lnTo>
                  <a:lnTo>
                    <a:pt x="2125633" y="308295"/>
                  </a:lnTo>
                  <a:lnTo>
                    <a:pt x="2123247" y="316484"/>
                  </a:lnTo>
                  <a:lnTo>
                    <a:pt x="2121126" y="324409"/>
                  </a:lnTo>
                  <a:lnTo>
                    <a:pt x="2118210" y="331806"/>
                  </a:lnTo>
                  <a:lnTo>
                    <a:pt x="2115824" y="339468"/>
                  </a:lnTo>
                  <a:lnTo>
                    <a:pt x="2112907" y="346864"/>
                  </a:lnTo>
                  <a:lnTo>
                    <a:pt x="2109726" y="353997"/>
                  </a:lnTo>
                  <a:lnTo>
                    <a:pt x="2106809" y="361130"/>
                  </a:lnTo>
                  <a:lnTo>
                    <a:pt x="2100181" y="374867"/>
                  </a:lnTo>
                  <a:lnTo>
                    <a:pt x="2093553" y="388076"/>
                  </a:lnTo>
                  <a:lnTo>
                    <a:pt x="2086130" y="400228"/>
                  </a:lnTo>
                  <a:lnTo>
                    <a:pt x="2078441" y="412380"/>
                  </a:lnTo>
                  <a:lnTo>
                    <a:pt x="2070487" y="423740"/>
                  </a:lnTo>
                  <a:lnTo>
                    <a:pt x="2062003" y="434307"/>
                  </a:lnTo>
                  <a:lnTo>
                    <a:pt x="2053519" y="444082"/>
                  </a:lnTo>
                  <a:lnTo>
                    <a:pt x="2044505" y="453592"/>
                  </a:lnTo>
                  <a:lnTo>
                    <a:pt x="2035490" y="462310"/>
                  </a:lnTo>
                  <a:lnTo>
                    <a:pt x="2026476" y="470499"/>
                  </a:lnTo>
                  <a:lnTo>
                    <a:pt x="2017197" y="477896"/>
                  </a:lnTo>
                  <a:lnTo>
                    <a:pt x="2007652" y="484765"/>
                  </a:lnTo>
                  <a:lnTo>
                    <a:pt x="1998373" y="490841"/>
                  </a:lnTo>
                  <a:lnTo>
                    <a:pt x="1988828" y="496653"/>
                  </a:lnTo>
                  <a:lnTo>
                    <a:pt x="1979549" y="501408"/>
                  </a:lnTo>
                  <a:lnTo>
                    <a:pt x="1970004" y="505371"/>
                  </a:lnTo>
                  <a:lnTo>
                    <a:pt x="1960725" y="508805"/>
                  </a:lnTo>
                  <a:lnTo>
                    <a:pt x="1951710" y="511711"/>
                  </a:lnTo>
                  <a:lnTo>
                    <a:pt x="1942696" y="513560"/>
                  </a:lnTo>
                  <a:lnTo>
                    <a:pt x="1933682" y="515145"/>
                  </a:lnTo>
                  <a:lnTo>
                    <a:pt x="1929440" y="515674"/>
                  </a:lnTo>
                  <a:lnTo>
                    <a:pt x="1925198" y="515938"/>
                  </a:lnTo>
                  <a:lnTo>
                    <a:pt x="1920956" y="515938"/>
                  </a:lnTo>
                  <a:lnTo>
                    <a:pt x="1916714" y="515938"/>
                  </a:lnTo>
                  <a:lnTo>
                    <a:pt x="1912737" y="515674"/>
                  </a:lnTo>
                  <a:lnTo>
                    <a:pt x="1909025" y="515145"/>
                  </a:lnTo>
                  <a:lnTo>
                    <a:pt x="1903457" y="514089"/>
                  </a:lnTo>
                  <a:lnTo>
                    <a:pt x="1898155" y="513296"/>
                  </a:lnTo>
                  <a:lnTo>
                    <a:pt x="1893117" y="511975"/>
                  </a:lnTo>
                  <a:lnTo>
                    <a:pt x="1888345" y="510654"/>
                  </a:lnTo>
                  <a:lnTo>
                    <a:pt x="1883573" y="509069"/>
                  </a:lnTo>
                  <a:lnTo>
                    <a:pt x="1878801" y="507220"/>
                  </a:lnTo>
                  <a:lnTo>
                    <a:pt x="1874028" y="505107"/>
                  </a:lnTo>
                  <a:lnTo>
                    <a:pt x="1869521" y="503257"/>
                  </a:lnTo>
                  <a:lnTo>
                    <a:pt x="1865279" y="500616"/>
                  </a:lnTo>
                  <a:lnTo>
                    <a:pt x="1861037" y="498502"/>
                  </a:lnTo>
                  <a:lnTo>
                    <a:pt x="1856795" y="495596"/>
                  </a:lnTo>
                  <a:lnTo>
                    <a:pt x="1852553" y="492954"/>
                  </a:lnTo>
                  <a:lnTo>
                    <a:pt x="1848576" y="490048"/>
                  </a:lnTo>
                  <a:lnTo>
                    <a:pt x="1845129" y="486878"/>
                  </a:lnTo>
                  <a:lnTo>
                    <a:pt x="1841153" y="483708"/>
                  </a:lnTo>
                  <a:lnTo>
                    <a:pt x="1837441" y="480274"/>
                  </a:lnTo>
                  <a:lnTo>
                    <a:pt x="1830282" y="472877"/>
                  </a:lnTo>
                  <a:lnTo>
                    <a:pt x="1823919" y="465480"/>
                  </a:lnTo>
                  <a:lnTo>
                    <a:pt x="1817556" y="457026"/>
                  </a:lnTo>
                  <a:lnTo>
                    <a:pt x="1811458" y="448309"/>
                  </a:lnTo>
                  <a:lnTo>
                    <a:pt x="1806156" y="439326"/>
                  </a:lnTo>
                  <a:lnTo>
                    <a:pt x="1800853" y="429816"/>
                  </a:lnTo>
                  <a:lnTo>
                    <a:pt x="1796081" y="419777"/>
                  </a:lnTo>
                  <a:lnTo>
                    <a:pt x="1791574" y="409210"/>
                  </a:lnTo>
                  <a:lnTo>
                    <a:pt x="1787332" y="398907"/>
                  </a:lnTo>
                  <a:lnTo>
                    <a:pt x="1783355" y="388076"/>
                  </a:lnTo>
                  <a:lnTo>
                    <a:pt x="1779643" y="376716"/>
                  </a:lnTo>
                  <a:lnTo>
                    <a:pt x="1776462" y="365357"/>
                  </a:lnTo>
                  <a:lnTo>
                    <a:pt x="1773280" y="353733"/>
                  </a:lnTo>
                  <a:lnTo>
                    <a:pt x="1770099" y="342109"/>
                  </a:lnTo>
                  <a:lnTo>
                    <a:pt x="1767712" y="330221"/>
                  </a:lnTo>
                  <a:lnTo>
                    <a:pt x="1765326" y="318069"/>
                  </a:lnTo>
                  <a:lnTo>
                    <a:pt x="1763205" y="306181"/>
                  </a:lnTo>
                  <a:lnTo>
                    <a:pt x="1761084" y="294029"/>
                  </a:lnTo>
                  <a:lnTo>
                    <a:pt x="1759494" y="282141"/>
                  </a:lnTo>
                  <a:lnTo>
                    <a:pt x="1757903" y="269725"/>
                  </a:lnTo>
                  <a:lnTo>
                    <a:pt x="1755252" y="245949"/>
                  </a:lnTo>
                  <a:lnTo>
                    <a:pt x="1753396" y="221909"/>
                  </a:lnTo>
                  <a:lnTo>
                    <a:pt x="1752600" y="210549"/>
                  </a:lnTo>
                  <a:lnTo>
                    <a:pt x="1752600" y="198925"/>
                  </a:lnTo>
                  <a:lnTo>
                    <a:pt x="1753396" y="188094"/>
                  </a:lnTo>
                  <a:lnTo>
                    <a:pt x="1754456" y="177263"/>
                  </a:lnTo>
                  <a:lnTo>
                    <a:pt x="1756047" y="166167"/>
                  </a:lnTo>
                  <a:lnTo>
                    <a:pt x="1758168" y="155864"/>
                  </a:lnTo>
                  <a:lnTo>
                    <a:pt x="1760554" y="145826"/>
                  </a:lnTo>
                  <a:lnTo>
                    <a:pt x="1763736" y="135523"/>
                  </a:lnTo>
                  <a:lnTo>
                    <a:pt x="1767182" y="126012"/>
                  </a:lnTo>
                  <a:lnTo>
                    <a:pt x="1770629" y="116502"/>
                  </a:lnTo>
                  <a:lnTo>
                    <a:pt x="1774871" y="107520"/>
                  </a:lnTo>
                  <a:lnTo>
                    <a:pt x="1779643" y="98802"/>
                  </a:lnTo>
                  <a:lnTo>
                    <a:pt x="1784415" y="90084"/>
                  </a:lnTo>
                  <a:lnTo>
                    <a:pt x="1789983" y="82159"/>
                  </a:lnTo>
                  <a:lnTo>
                    <a:pt x="1795551" y="74234"/>
                  </a:lnTo>
                  <a:lnTo>
                    <a:pt x="1801384" y="66837"/>
                  </a:lnTo>
                  <a:lnTo>
                    <a:pt x="1807481" y="59704"/>
                  </a:lnTo>
                  <a:lnTo>
                    <a:pt x="1814110" y="52835"/>
                  </a:lnTo>
                  <a:lnTo>
                    <a:pt x="1820738" y="46495"/>
                  </a:lnTo>
                  <a:lnTo>
                    <a:pt x="1827896" y="40419"/>
                  </a:lnTo>
                  <a:lnTo>
                    <a:pt x="1834790" y="34607"/>
                  </a:lnTo>
                  <a:lnTo>
                    <a:pt x="1842213" y="29324"/>
                  </a:lnTo>
                  <a:lnTo>
                    <a:pt x="1849902" y="24568"/>
                  </a:lnTo>
                  <a:lnTo>
                    <a:pt x="1857325" y="20077"/>
                  </a:lnTo>
                  <a:lnTo>
                    <a:pt x="1865279" y="16115"/>
                  </a:lnTo>
                  <a:lnTo>
                    <a:pt x="1873498" y="12416"/>
                  </a:lnTo>
                  <a:lnTo>
                    <a:pt x="1881452" y="9246"/>
                  </a:lnTo>
                  <a:lnTo>
                    <a:pt x="1889406" y="6604"/>
                  </a:lnTo>
                  <a:lnTo>
                    <a:pt x="1897625" y="4491"/>
                  </a:lnTo>
                  <a:lnTo>
                    <a:pt x="1906109" y="2377"/>
                  </a:lnTo>
                  <a:lnTo>
                    <a:pt x="1914327" y="1321"/>
                  </a:lnTo>
                  <a:lnTo>
                    <a:pt x="1922812" y="528"/>
                  </a:lnTo>
                  <a:lnTo>
                    <a:pt x="1933947" y="0"/>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nchor="ctr"/>
            <a:lstStyle/>
            <a:p>
              <a:endParaRPr lang="zh-CN" altLang="en-US"/>
            </a:p>
          </p:txBody>
        </p:sp>
        <p:sp>
          <p:nvSpPr>
            <p:cNvPr id="107" name="矩形 102"/>
            <p:cNvSpPr>
              <a:spLocks noChangeArrowheads="1"/>
            </p:cNvSpPr>
            <p:nvPr/>
          </p:nvSpPr>
          <p:spPr bwMode="auto">
            <a:xfrm>
              <a:off x="199449" y="1082875"/>
              <a:ext cx="2174410" cy="8307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在此插入内容</a:t>
              </a:r>
              <a:endPar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extLst>
      <p:ext uri="{BB962C8B-B14F-4D97-AF65-F5344CB8AC3E}">
        <p14:creationId xmlns:p14="http://schemas.microsoft.com/office/powerpoint/2010/main" val="139368373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4" presetClass="entr" presetSubtype="10" fill="hold" nodeType="click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randombar(horizontal)">
                                      <p:cBhvr>
                                        <p:cTn id="19" dur="500"/>
                                        <p:tgtEl>
                                          <p:spTgt spid="87"/>
                                        </p:tgtEl>
                                      </p:cBhvr>
                                    </p:animEffect>
                                  </p:childTnLst>
                                </p:cTn>
                              </p:par>
                            </p:childTnLst>
                          </p:cTn>
                        </p:par>
                        <p:par>
                          <p:cTn id="20" fill="hold">
                            <p:stCondLst>
                              <p:cond delay="500"/>
                            </p:stCondLst>
                            <p:childTnLst>
                              <p:par>
                                <p:cTn id="21" presetID="21" presetClass="entr" presetSubtype="1" fill="hold" grpId="0" nodeType="afterEffect">
                                  <p:stCondLst>
                                    <p:cond delay="0"/>
                                  </p:stCondLst>
                                  <p:childTnLst>
                                    <p:set>
                                      <p:cBhvr>
                                        <p:cTn id="22" dur="1" fill="hold">
                                          <p:stCondLst>
                                            <p:cond delay="0"/>
                                          </p:stCondLst>
                                        </p:cTn>
                                        <p:tgtEl>
                                          <p:spTgt spid="84"/>
                                        </p:tgtEl>
                                        <p:attrNameLst>
                                          <p:attrName>style.visibility</p:attrName>
                                        </p:attrNameLst>
                                      </p:cBhvr>
                                      <p:to>
                                        <p:strVal val="visible"/>
                                      </p:to>
                                    </p:set>
                                    <p:animEffect>
                                      <p:cBhvr>
                                        <p:cTn id="23" dur="2000"/>
                                        <p:tgtEl>
                                          <p:spTgt spid="84"/>
                                        </p:tgtEl>
                                      </p:cBhvr>
                                    </p:animEffect>
                                  </p:childTnLst>
                                </p:cTn>
                              </p:par>
                              <p:par>
                                <p:cTn id="24" presetID="32" presetClass="emph" presetSubtype="0" fill="hold" grpId="1" nodeType="withEffect">
                                  <p:stCondLst>
                                    <p:cond delay="0"/>
                                  </p:stCondLst>
                                  <p:childTnLst>
                                    <p:animRot by="120000">
                                      <p:cBhvr>
                                        <p:cTn id="25" dur="100" fill="hold">
                                          <p:stCondLst>
                                            <p:cond delay="0"/>
                                          </p:stCondLst>
                                        </p:cTn>
                                        <p:tgtEl>
                                          <p:spTgt spid="84"/>
                                        </p:tgtEl>
                                        <p:attrNameLst>
                                          <p:attrName>r</p:attrName>
                                        </p:attrNameLst>
                                      </p:cBhvr>
                                    </p:animRot>
                                    <p:animRot by="-240000">
                                      <p:cBhvr>
                                        <p:cTn id="26" dur="200" fill="hold">
                                          <p:stCondLst>
                                            <p:cond delay="200"/>
                                          </p:stCondLst>
                                        </p:cTn>
                                        <p:tgtEl>
                                          <p:spTgt spid="84"/>
                                        </p:tgtEl>
                                        <p:attrNameLst>
                                          <p:attrName>r</p:attrName>
                                        </p:attrNameLst>
                                      </p:cBhvr>
                                    </p:animRot>
                                    <p:animRot by="240000">
                                      <p:cBhvr>
                                        <p:cTn id="27" dur="200" fill="hold">
                                          <p:stCondLst>
                                            <p:cond delay="400"/>
                                          </p:stCondLst>
                                        </p:cTn>
                                        <p:tgtEl>
                                          <p:spTgt spid="84"/>
                                        </p:tgtEl>
                                        <p:attrNameLst>
                                          <p:attrName>r</p:attrName>
                                        </p:attrNameLst>
                                      </p:cBhvr>
                                    </p:animRot>
                                    <p:animRot by="-240000">
                                      <p:cBhvr>
                                        <p:cTn id="28" dur="200" fill="hold">
                                          <p:stCondLst>
                                            <p:cond delay="600"/>
                                          </p:stCondLst>
                                        </p:cTn>
                                        <p:tgtEl>
                                          <p:spTgt spid="84"/>
                                        </p:tgtEl>
                                        <p:attrNameLst>
                                          <p:attrName>r</p:attrName>
                                        </p:attrNameLst>
                                      </p:cBhvr>
                                    </p:animRot>
                                    <p:animRot by="120000">
                                      <p:cBhvr>
                                        <p:cTn id="29" dur="200" fill="hold">
                                          <p:stCondLst>
                                            <p:cond delay="800"/>
                                          </p:stCondLst>
                                        </p:cTn>
                                        <p:tgtEl>
                                          <p:spTgt spid="84"/>
                                        </p:tgtEl>
                                        <p:attrNameLst>
                                          <p:attrName>r</p:attrName>
                                        </p:attrNameLst>
                                      </p:cBhvr>
                                    </p:animRo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nodeType="clickEffect">
                                  <p:stCondLst>
                                    <p:cond delay="0"/>
                                  </p:stCondLst>
                                  <p:childTnLst>
                                    <p:set>
                                      <p:cBhvr>
                                        <p:cTn id="33" dur="1" fill="hold">
                                          <p:stCondLst>
                                            <p:cond delay="0"/>
                                          </p:stCondLst>
                                        </p:cTn>
                                        <p:tgtEl>
                                          <p:spTgt spid="99"/>
                                        </p:tgtEl>
                                        <p:attrNameLst>
                                          <p:attrName>style.visibility</p:attrName>
                                        </p:attrNameLst>
                                      </p:cBhvr>
                                      <p:to>
                                        <p:strVal val="visible"/>
                                      </p:to>
                                    </p:set>
                                    <p:animEffect transition="in" filter="wipe(down)">
                                      <p:cBhvr>
                                        <p:cTn id="34" dur="500"/>
                                        <p:tgtEl>
                                          <p:spTgt spid="99"/>
                                        </p:tgtEl>
                                      </p:cBhvr>
                                    </p:animEffect>
                                  </p:childTnLst>
                                </p:cTn>
                              </p:par>
                            </p:childTnLst>
                          </p:cTn>
                        </p:par>
                      </p:childTnLst>
                    </p:cTn>
                  </p:par>
                  <p:par>
                    <p:cTn id="35" fill="hold">
                      <p:stCondLst>
                        <p:cond delay="indefinite"/>
                      </p:stCondLst>
                      <p:childTnLst>
                        <p:par>
                          <p:cTn id="36" fill="hold">
                            <p:stCondLst>
                              <p:cond delay="0"/>
                            </p:stCondLst>
                            <p:childTnLst>
                              <p:par>
                                <p:cTn id="37" presetID="14" presetClass="entr" presetSubtype="10" fill="hold" nodeType="click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randombar(horizontal)">
                                      <p:cBhvr>
                                        <p:cTn id="39" dur="500"/>
                                        <p:tgtEl>
                                          <p:spTgt spid="91"/>
                                        </p:tgtEl>
                                      </p:cBhvr>
                                    </p:animEffect>
                                  </p:childTnLst>
                                </p:cTn>
                              </p:par>
                            </p:childTnLst>
                          </p:cTn>
                        </p:par>
                        <p:par>
                          <p:cTn id="40" fill="hold">
                            <p:stCondLst>
                              <p:cond delay="500"/>
                            </p:stCondLst>
                            <p:childTnLst>
                              <p:par>
                                <p:cTn id="41" presetID="21" presetClass="entr" presetSubtype="1" fill="hold" grpId="0" nodeType="afterEffect">
                                  <p:stCondLst>
                                    <p:cond delay="0"/>
                                  </p:stCondLst>
                                  <p:childTnLst>
                                    <p:set>
                                      <p:cBhvr>
                                        <p:cTn id="42" dur="1" fill="hold">
                                          <p:stCondLst>
                                            <p:cond delay="0"/>
                                          </p:stCondLst>
                                        </p:cTn>
                                        <p:tgtEl>
                                          <p:spTgt spid="85"/>
                                        </p:tgtEl>
                                        <p:attrNameLst>
                                          <p:attrName>style.visibility</p:attrName>
                                        </p:attrNameLst>
                                      </p:cBhvr>
                                      <p:to>
                                        <p:strVal val="visible"/>
                                      </p:to>
                                    </p:set>
                                    <p:animEffect>
                                      <p:cBhvr>
                                        <p:cTn id="43" dur="2000"/>
                                        <p:tgtEl>
                                          <p:spTgt spid="85"/>
                                        </p:tgtEl>
                                      </p:cBhvr>
                                    </p:animEffect>
                                  </p:childTnLst>
                                </p:cTn>
                              </p:par>
                              <p:par>
                                <p:cTn id="44" presetID="32" presetClass="emph" presetSubtype="0" fill="hold" grpId="1" nodeType="withEffect">
                                  <p:stCondLst>
                                    <p:cond delay="0"/>
                                  </p:stCondLst>
                                  <p:childTnLst>
                                    <p:animRot by="120000">
                                      <p:cBhvr>
                                        <p:cTn id="45" dur="100" fill="hold">
                                          <p:stCondLst>
                                            <p:cond delay="0"/>
                                          </p:stCondLst>
                                        </p:cTn>
                                        <p:tgtEl>
                                          <p:spTgt spid="85"/>
                                        </p:tgtEl>
                                        <p:attrNameLst>
                                          <p:attrName>r</p:attrName>
                                        </p:attrNameLst>
                                      </p:cBhvr>
                                    </p:animRot>
                                    <p:animRot by="-240000">
                                      <p:cBhvr>
                                        <p:cTn id="46" dur="200" fill="hold">
                                          <p:stCondLst>
                                            <p:cond delay="200"/>
                                          </p:stCondLst>
                                        </p:cTn>
                                        <p:tgtEl>
                                          <p:spTgt spid="85"/>
                                        </p:tgtEl>
                                        <p:attrNameLst>
                                          <p:attrName>r</p:attrName>
                                        </p:attrNameLst>
                                      </p:cBhvr>
                                    </p:animRot>
                                    <p:animRot by="240000">
                                      <p:cBhvr>
                                        <p:cTn id="47" dur="200" fill="hold">
                                          <p:stCondLst>
                                            <p:cond delay="400"/>
                                          </p:stCondLst>
                                        </p:cTn>
                                        <p:tgtEl>
                                          <p:spTgt spid="85"/>
                                        </p:tgtEl>
                                        <p:attrNameLst>
                                          <p:attrName>r</p:attrName>
                                        </p:attrNameLst>
                                      </p:cBhvr>
                                    </p:animRot>
                                    <p:animRot by="-240000">
                                      <p:cBhvr>
                                        <p:cTn id="48" dur="200" fill="hold">
                                          <p:stCondLst>
                                            <p:cond delay="600"/>
                                          </p:stCondLst>
                                        </p:cTn>
                                        <p:tgtEl>
                                          <p:spTgt spid="85"/>
                                        </p:tgtEl>
                                        <p:attrNameLst>
                                          <p:attrName>r</p:attrName>
                                        </p:attrNameLst>
                                      </p:cBhvr>
                                    </p:animRot>
                                    <p:animRot by="120000">
                                      <p:cBhvr>
                                        <p:cTn id="49" dur="200" fill="hold">
                                          <p:stCondLst>
                                            <p:cond delay="800"/>
                                          </p:stCondLst>
                                        </p:cTn>
                                        <p:tgtEl>
                                          <p:spTgt spid="85"/>
                                        </p:tgtEl>
                                        <p:attrNameLst>
                                          <p:attrName>r</p:attrName>
                                        </p:attrNameLst>
                                      </p:cBhvr>
                                    </p:animRot>
                                  </p:childTnLst>
                                </p:cTn>
                              </p:par>
                            </p:childTnLst>
                          </p:cTn>
                        </p:par>
                      </p:childTnLst>
                    </p:cTn>
                  </p:par>
                  <p:par>
                    <p:cTn id="50" fill="hold">
                      <p:stCondLst>
                        <p:cond delay="indefinite"/>
                      </p:stCondLst>
                      <p:childTnLst>
                        <p:par>
                          <p:cTn id="51" fill="hold">
                            <p:stCondLst>
                              <p:cond delay="0"/>
                            </p:stCondLst>
                            <p:childTnLst>
                              <p:par>
                                <p:cTn id="52" presetID="22" presetClass="entr" presetSubtype="4" fill="hold" nodeType="clickEffect">
                                  <p:stCondLst>
                                    <p:cond delay="0"/>
                                  </p:stCondLst>
                                  <p:childTnLst>
                                    <p:set>
                                      <p:cBhvr>
                                        <p:cTn id="53" dur="1" fill="hold">
                                          <p:stCondLst>
                                            <p:cond delay="0"/>
                                          </p:stCondLst>
                                        </p:cTn>
                                        <p:tgtEl>
                                          <p:spTgt spid="102"/>
                                        </p:tgtEl>
                                        <p:attrNameLst>
                                          <p:attrName>style.visibility</p:attrName>
                                        </p:attrNameLst>
                                      </p:cBhvr>
                                      <p:to>
                                        <p:strVal val="visible"/>
                                      </p:to>
                                    </p:set>
                                    <p:animEffect transition="in" filter="wipe(down)">
                                      <p:cBhvr>
                                        <p:cTn id="54" dur="500"/>
                                        <p:tgtEl>
                                          <p:spTgt spid="102"/>
                                        </p:tgtEl>
                                      </p:cBhvr>
                                    </p:animEffect>
                                  </p:childTnLst>
                                </p:cTn>
                              </p:par>
                            </p:childTnLst>
                          </p:cTn>
                        </p:par>
                      </p:childTnLst>
                    </p:cTn>
                  </p:par>
                  <p:par>
                    <p:cTn id="55" fill="hold">
                      <p:stCondLst>
                        <p:cond delay="indefinite"/>
                      </p:stCondLst>
                      <p:childTnLst>
                        <p:par>
                          <p:cTn id="56" fill="hold">
                            <p:stCondLst>
                              <p:cond delay="0"/>
                            </p:stCondLst>
                            <p:childTnLst>
                              <p:par>
                                <p:cTn id="57" presetID="14" presetClass="entr" presetSubtype="10" fill="hold" nodeType="clickEffect">
                                  <p:stCondLst>
                                    <p:cond delay="0"/>
                                  </p:stCondLst>
                                  <p:childTnLst>
                                    <p:set>
                                      <p:cBhvr>
                                        <p:cTn id="58" dur="1" fill="hold">
                                          <p:stCondLst>
                                            <p:cond delay="0"/>
                                          </p:stCondLst>
                                        </p:cTn>
                                        <p:tgtEl>
                                          <p:spTgt spid="95"/>
                                        </p:tgtEl>
                                        <p:attrNameLst>
                                          <p:attrName>style.visibility</p:attrName>
                                        </p:attrNameLst>
                                      </p:cBhvr>
                                      <p:to>
                                        <p:strVal val="visible"/>
                                      </p:to>
                                    </p:set>
                                    <p:animEffect transition="in" filter="randombar(horizontal)">
                                      <p:cBhvr>
                                        <p:cTn id="59" dur="500"/>
                                        <p:tgtEl>
                                          <p:spTgt spid="95"/>
                                        </p:tgtEl>
                                      </p:cBhvr>
                                    </p:animEffect>
                                  </p:childTnLst>
                                </p:cTn>
                              </p:par>
                            </p:childTnLst>
                          </p:cTn>
                        </p:par>
                        <p:par>
                          <p:cTn id="60" fill="hold">
                            <p:stCondLst>
                              <p:cond delay="500"/>
                            </p:stCondLst>
                            <p:childTnLst>
                              <p:par>
                                <p:cTn id="61" presetID="21" presetClass="entr" presetSubtype="1" fill="hold" grpId="0" nodeType="afterEffect">
                                  <p:stCondLst>
                                    <p:cond delay="0"/>
                                  </p:stCondLst>
                                  <p:childTnLst>
                                    <p:set>
                                      <p:cBhvr>
                                        <p:cTn id="62" dur="1" fill="hold">
                                          <p:stCondLst>
                                            <p:cond delay="0"/>
                                          </p:stCondLst>
                                        </p:cTn>
                                        <p:tgtEl>
                                          <p:spTgt spid="86"/>
                                        </p:tgtEl>
                                        <p:attrNameLst>
                                          <p:attrName>style.visibility</p:attrName>
                                        </p:attrNameLst>
                                      </p:cBhvr>
                                      <p:to>
                                        <p:strVal val="visible"/>
                                      </p:to>
                                    </p:set>
                                    <p:animEffect>
                                      <p:cBhvr>
                                        <p:cTn id="63" dur="2000"/>
                                        <p:tgtEl>
                                          <p:spTgt spid="86"/>
                                        </p:tgtEl>
                                      </p:cBhvr>
                                    </p:animEffect>
                                  </p:childTnLst>
                                </p:cTn>
                              </p:par>
                              <p:par>
                                <p:cTn id="64" presetID="32" presetClass="emph" presetSubtype="0" fill="hold" grpId="1" nodeType="withEffect">
                                  <p:stCondLst>
                                    <p:cond delay="0"/>
                                  </p:stCondLst>
                                  <p:childTnLst>
                                    <p:animRot by="120000">
                                      <p:cBhvr>
                                        <p:cTn id="65" dur="100" fill="hold">
                                          <p:stCondLst>
                                            <p:cond delay="0"/>
                                          </p:stCondLst>
                                        </p:cTn>
                                        <p:tgtEl>
                                          <p:spTgt spid="86"/>
                                        </p:tgtEl>
                                        <p:attrNameLst>
                                          <p:attrName>r</p:attrName>
                                        </p:attrNameLst>
                                      </p:cBhvr>
                                    </p:animRot>
                                    <p:animRot by="-240000">
                                      <p:cBhvr>
                                        <p:cTn id="66" dur="200" fill="hold">
                                          <p:stCondLst>
                                            <p:cond delay="200"/>
                                          </p:stCondLst>
                                        </p:cTn>
                                        <p:tgtEl>
                                          <p:spTgt spid="86"/>
                                        </p:tgtEl>
                                        <p:attrNameLst>
                                          <p:attrName>r</p:attrName>
                                        </p:attrNameLst>
                                      </p:cBhvr>
                                    </p:animRot>
                                    <p:animRot by="240000">
                                      <p:cBhvr>
                                        <p:cTn id="67" dur="200" fill="hold">
                                          <p:stCondLst>
                                            <p:cond delay="400"/>
                                          </p:stCondLst>
                                        </p:cTn>
                                        <p:tgtEl>
                                          <p:spTgt spid="86"/>
                                        </p:tgtEl>
                                        <p:attrNameLst>
                                          <p:attrName>r</p:attrName>
                                        </p:attrNameLst>
                                      </p:cBhvr>
                                    </p:animRot>
                                    <p:animRot by="-240000">
                                      <p:cBhvr>
                                        <p:cTn id="68" dur="200" fill="hold">
                                          <p:stCondLst>
                                            <p:cond delay="600"/>
                                          </p:stCondLst>
                                        </p:cTn>
                                        <p:tgtEl>
                                          <p:spTgt spid="86"/>
                                        </p:tgtEl>
                                        <p:attrNameLst>
                                          <p:attrName>r</p:attrName>
                                        </p:attrNameLst>
                                      </p:cBhvr>
                                    </p:animRot>
                                    <p:animRot by="120000">
                                      <p:cBhvr>
                                        <p:cTn id="69" dur="200" fill="hold">
                                          <p:stCondLst>
                                            <p:cond delay="800"/>
                                          </p:stCondLst>
                                        </p:cTn>
                                        <p:tgtEl>
                                          <p:spTgt spid="86"/>
                                        </p:tgtEl>
                                        <p:attrNameLst>
                                          <p:attrName>r</p:attrName>
                                        </p:attrNameLst>
                                      </p:cBhvr>
                                    </p:animRot>
                                  </p:childTnLst>
                                </p:cTn>
                              </p:par>
                            </p:childTnLst>
                          </p:cTn>
                        </p:par>
                      </p:childTnLst>
                    </p:cTn>
                  </p:par>
                  <p:par>
                    <p:cTn id="70" fill="hold">
                      <p:stCondLst>
                        <p:cond delay="indefinite"/>
                      </p:stCondLst>
                      <p:childTnLst>
                        <p:par>
                          <p:cTn id="71" fill="hold">
                            <p:stCondLst>
                              <p:cond delay="0"/>
                            </p:stCondLst>
                            <p:childTnLst>
                              <p:par>
                                <p:cTn id="72" presetID="22" presetClass="entr" presetSubtype="4" fill="hold" nodeType="clickEffect">
                                  <p:stCondLst>
                                    <p:cond delay="0"/>
                                  </p:stCondLst>
                                  <p:childTnLst>
                                    <p:set>
                                      <p:cBhvr>
                                        <p:cTn id="73" dur="1" fill="hold">
                                          <p:stCondLst>
                                            <p:cond delay="0"/>
                                          </p:stCondLst>
                                        </p:cTn>
                                        <p:tgtEl>
                                          <p:spTgt spid="105"/>
                                        </p:tgtEl>
                                        <p:attrNameLst>
                                          <p:attrName>style.visibility</p:attrName>
                                        </p:attrNameLst>
                                      </p:cBhvr>
                                      <p:to>
                                        <p:strVal val="visible"/>
                                      </p:to>
                                    </p:set>
                                    <p:animEffect transition="in" filter="wipe(down)">
                                      <p:cBhvr>
                                        <p:cTn id="74"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bldLvl="0" animBg="1" autoUpdateAnimBg="0"/>
      <p:bldP spid="84" grpId="1" bldLvl="0" animBg="1" autoUpdateAnimBg="0"/>
      <p:bldP spid="85" grpId="0" bldLvl="0" animBg="1" autoUpdateAnimBg="0"/>
      <p:bldP spid="85" grpId="1" bldLvl="0" animBg="1" autoUpdateAnimBg="0"/>
      <p:bldP spid="86" grpId="0" bldLvl="0" animBg="1" autoUpdateAnimBg="0"/>
      <p:bldP spid="86" grpId="1" bldLvl="0" animBg="1"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pic>
        <p:nvPicPr>
          <p:cNvPr id="84" name="图片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175" y="1325563"/>
            <a:ext cx="2212975"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5"/>
          <p:cNvPicPr>
            <a:picLocks noChangeAspect="1" noChangeArrowheads="1"/>
          </p:cNvPicPr>
          <p:nvPr/>
        </p:nvPicPr>
        <p:blipFill>
          <a:blip r:embed="rId3">
            <a:extLst>
              <a:ext uri="{28A0092B-C50C-407E-A947-70E740481C1C}">
                <a14:useLocalDpi xmlns:a14="http://schemas.microsoft.com/office/drawing/2010/main" val="0"/>
              </a:ext>
            </a:extLst>
          </a:blip>
          <a:srcRect l="6029" r="10632"/>
          <a:stretch>
            <a:fillRect/>
          </a:stretch>
        </p:blipFill>
        <p:spPr bwMode="auto">
          <a:xfrm>
            <a:off x="3165475" y="1325563"/>
            <a:ext cx="2197100" cy="1677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6" name="矩形 82"/>
          <p:cNvSpPr>
            <a:spLocks noChangeArrowheads="1"/>
          </p:cNvSpPr>
          <p:nvPr/>
        </p:nvSpPr>
        <p:spPr bwMode="auto">
          <a:xfrm>
            <a:off x="539750" y="3548063"/>
            <a:ext cx="2376488"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200" dirty="0">
                <a:solidFill>
                  <a:schemeClr val="bg1"/>
                </a:solidFill>
                <a:latin typeface="Calibri" panose="020F0502020204030204" pitchFamily="34" charset="0"/>
                <a:ea typeface="微软雅黑" panose="020B0503020204020204" pitchFamily="34" charset="-122"/>
                <a:sym typeface="Calibri" panose="020F0502020204030204" pitchFamily="34" charset="0"/>
              </a:rPr>
              <a:t>添加文本说明内容添加文本说明内容添加文本说明内容添加文本说明内容添加文本说明内容</a:t>
            </a:r>
            <a:endParaRPr lang="zh-CN" altLang="en-US" dirty="0"/>
          </a:p>
        </p:txBody>
      </p:sp>
      <p:sp>
        <p:nvSpPr>
          <p:cNvPr id="87" name="矩形 83"/>
          <p:cNvSpPr>
            <a:spLocks noChangeArrowheads="1"/>
          </p:cNvSpPr>
          <p:nvPr/>
        </p:nvSpPr>
        <p:spPr bwMode="auto">
          <a:xfrm>
            <a:off x="539750" y="3148013"/>
            <a:ext cx="1441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添加关键字</a:t>
            </a:r>
            <a:endParaRPr lang="zh-CN" altLang="en-US" dirty="0"/>
          </a:p>
        </p:txBody>
      </p:sp>
      <p:sp>
        <p:nvSpPr>
          <p:cNvPr id="88" name="矩形 84"/>
          <p:cNvSpPr>
            <a:spLocks noChangeArrowheads="1"/>
          </p:cNvSpPr>
          <p:nvPr/>
        </p:nvSpPr>
        <p:spPr bwMode="auto">
          <a:xfrm>
            <a:off x="3060700" y="3548063"/>
            <a:ext cx="2374900" cy="812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200" dirty="0">
                <a:solidFill>
                  <a:schemeClr val="bg1"/>
                </a:solidFill>
                <a:latin typeface="Calibri" panose="020F0502020204030204" pitchFamily="34" charset="0"/>
                <a:ea typeface="微软雅黑" panose="020B0503020204020204" pitchFamily="34" charset="-122"/>
                <a:sym typeface="Calibri" panose="020F0502020204030204" pitchFamily="34" charset="0"/>
              </a:rPr>
              <a:t>添加文本说明内容添加文本说明内容添加文本说明内容添加文本说明内容添加文本说明内容</a:t>
            </a:r>
            <a:endParaRPr lang="zh-CN" altLang="en-US" sz="1200" dirty="0"/>
          </a:p>
        </p:txBody>
      </p:sp>
      <p:sp>
        <p:nvSpPr>
          <p:cNvPr id="89" name="矩形 85"/>
          <p:cNvSpPr>
            <a:spLocks noChangeArrowheads="1"/>
          </p:cNvSpPr>
          <p:nvPr/>
        </p:nvSpPr>
        <p:spPr bwMode="auto">
          <a:xfrm>
            <a:off x="3060700" y="3148013"/>
            <a:ext cx="1441450"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添加关键字</a:t>
            </a:r>
            <a:endParaRPr lang="zh-CN" altLang="en-US" dirty="0"/>
          </a:p>
        </p:txBody>
      </p:sp>
      <p:sp>
        <p:nvSpPr>
          <p:cNvPr id="90" name="矩形 7"/>
          <p:cNvSpPr>
            <a:spLocks noChangeArrowheads="1"/>
          </p:cNvSpPr>
          <p:nvPr/>
        </p:nvSpPr>
        <p:spPr bwMode="auto">
          <a:xfrm>
            <a:off x="6011863" y="1325563"/>
            <a:ext cx="2305050" cy="3033712"/>
          </a:xfrm>
          <a:prstGeom prst="rect">
            <a:avLst/>
          </a:prstGeom>
          <a:solidFill>
            <a:srgbClr val="FFFFFF">
              <a:alpha val="29019"/>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1" name="矩形 86"/>
          <p:cNvSpPr>
            <a:spLocks noChangeArrowheads="1"/>
          </p:cNvSpPr>
          <p:nvPr/>
        </p:nvSpPr>
        <p:spPr bwMode="auto">
          <a:xfrm>
            <a:off x="6011863" y="2135188"/>
            <a:ext cx="2305050" cy="102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200" dirty="0">
                <a:solidFill>
                  <a:schemeClr val="bg1"/>
                </a:solidFill>
                <a:latin typeface="Calibri" panose="020F0502020204030204" pitchFamily="34" charset="0"/>
                <a:ea typeface="微软雅黑" panose="020B0503020204020204" pitchFamily="34" charset="-122"/>
                <a:sym typeface="Calibri" panose="020F0502020204030204" pitchFamily="34" charset="0"/>
              </a:rPr>
              <a:t>添加文本说明内容添加文本说明内容添加文本说明内容添加文本说明内容添加文本说明内容</a:t>
            </a:r>
            <a:endParaRPr lang="zh-CN" altLang="en-US" sz="1200" dirty="0"/>
          </a:p>
        </p:txBody>
      </p:sp>
      <p:sp>
        <p:nvSpPr>
          <p:cNvPr id="92" name="矩形 90"/>
          <p:cNvSpPr>
            <a:spLocks noChangeArrowheads="1"/>
          </p:cNvSpPr>
          <p:nvPr/>
        </p:nvSpPr>
        <p:spPr bwMode="auto">
          <a:xfrm>
            <a:off x="6011863" y="1563688"/>
            <a:ext cx="1443037" cy="411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eaLnBrk="1" hangingPunct="1">
              <a:lnSpc>
                <a:spcPct val="130000"/>
              </a:lnSpc>
            </a:pPr>
            <a:r>
              <a:rPr lang="zh-CN" altLang="en-US" sz="16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添加关键字</a:t>
            </a:r>
            <a:endParaRPr lang="zh-CN" altLang="en-US"/>
          </a:p>
        </p:txBody>
      </p:sp>
      <p:sp>
        <p:nvSpPr>
          <p:cNvPr id="93" name="矩形 91"/>
          <p:cNvSpPr>
            <a:spLocks noChangeArrowheads="1"/>
          </p:cNvSpPr>
          <p:nvPr/>
        </p:nvSpPr>
        <p:spPr bwMode="auto">
          <a:xfrm>
            <a:off x="6011863" y="3055938"/>
            <a:ext cx="2305050" cy="1028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just">
              <a:lnSpc>
                <a:spcPct val="130000"/>
              </a:lnSpc>
            </a:pPr>
            <a:r>
              <a:rPr lang="zh-CN" altLang="en-US" sz="1200" dirty="0">
                <a:solidFill>
                  <a:schemeClr val="bg1"/>
                </a:solidFill>
                <a:latin typeface="Calibri" panose="020F0502020204030204" pitchFamily="34" charset="0"/>
                <a:ea typeface="微软雅黑" panose="020B0503020204020204" pitchFamily="34" charset="-122"/>
                <a:sym typeface="Calibri" panose="020F0502020204030204" pitchFamily="34" charset="0"/>
              </a:rPr>
              <a:t>添加文本说明内容添加文本说明内容添加文本说明内容添加文本说明内容添加文本说明内容</a:t>
            </a:r>
            <a:endParaRPr lang="zh-CN" altLang="en-US" sz="1200" dirty="0"/>
          </a:p>
        </p:txBody>
      </p:sp>
      <p:sp>
        <p:nvSpPr>
          <p:cNvPr id="94" name="矩形 8"/>
          <p:cNvSpPr>
            <a:spLocks noChangeArrowheads="1"/>
          </p:cNvSpPr>
          <p:nvPr/>
        </p:nvSpPr>
        <p:spPr bwMode="auto">
          <a:xfrm>
            <a:off x="7308850" y="4038600"/>
            <a:ext cx="1008063" cy="320675"/>
          </a:xfrm>
          <a:custGeom>
            <a:avLst/>
            <a:gdLst>
              <a:gd name="T0" fmla="*/ 80366 w 834623"/>
              <a:gd name="T1" fmla="*/ 0 h 321465"/>
              <a:gd name="T2" fmla="*/ 834623 w 834623"/>
              <a:gd name="T3" fmla="*/ 0 h 321465"/>
              <a:gd name="T4" fmla="*/ 834623 w 834623"/>
              <a:gd name="T5" fmla="*/ 321465 h 321465"/>
              <a:gd name="T6" fmla="*/ 0 w 834623"/>
              <a:gd name="T7" fmla="*/ 321465 h 321465"/>
              <a:gd name="T8" fmla="*/ 80366 w 834623"/>
              <a:gd name="T9" fmla="*/ 0 h 321465"/>
              <a:gd name="T10" fmla="*/ 0 w 834623"/>
              <a:gd name="T11" fmla="*/ 0 h 321465"/>
              <a:gd name="T12" fmla="*/ 834623 w 834623"/>
              <a:gd name="T13" fmla="*/ 321465 h 321465"/>
            </a:gdLst>
            <a:ahLst/>
            <a:cxnLst>
              <a:cxn ang="0">
                <a:pos x="T0" y="T1"/>
              </a:cxn>
              <a:cxn ang="0">
                <a:pos x="T2" y="T3"/>
              </a:cxn>
              <a:cxn ang="0">
                <a:pos x="T4" y="T5"/>
              </a:cxn>
              <a:cxn ang="0">
                <a:pos x="T6" y="T7"/>
              </a:cxn>
              <a:cxn ang="0">
                <a:pos x="T8" y="T9"/>
              </a:cxn>
            </a:cxnLst>
            <a:rect l="T10" t="T11" r="T12" b="T13"/>
            <a:pathLst>
              <a:path w="834623" h="321465">
                <a:moveTo>
                  <a:pt x="80366" y="0"/>
                </a:moveTo>
                <a:lnTo>
                  <a:pt x="834623" y="0"/>
                </a:lnTo>
                <a:lnTo>
                  <a:pt x="834623" y="321465"/>
                </a:lnTo>
                <a:lnTo>
                  <a:pt x="0" y="321465"/>
                </a:lnTo>
                <a:lnTo>
                  <a:pt x="80366" y="0"/>
                </a:lnTo>
                <a:close/>
              </a:path>
            </a:pathLst>
          </a:custGeom>
          <a:solidFill>
            <a:schemeClr val="bg1">
              <a:alpha val="50000"/>
            </a:schemeClr>
          </a:solidFill>
          <a:ln>
            <a:noFill/>
          </a:ln>
        </p:spPr>
        <p:txBody>
          <a:bodyPr anchor="ctr"/>
          <a:lstStyle/>
          <a:p>
            <a:endParaRPr lang="zh-CN" altLang="en-US"/>
          </a:p>
        </p:txBody>
      </p:sp>
      <p:sp>
        <p:nvSpPr>
          <p:cNvPr id="95" name="矩形 8"/>
          <p:cNvSpPr>
            <a:spLocks noChangeArrowheads="1"/>
          </p:cNvSpPr>
          <p:nvPr/>
        </p:nvSpPr>
        <p:spPr bwMode="auto">
          <a:xfrm>
            <a:off x="5035550" y="2687638"/>
            <a:ext cx="327025" cy="320675"/>
          </a:xfrm>
          <a:custGeom>
            <a:avLst/>
            <a:gdLst>
              <a:gd name="T0" fmla="*/ 80366 w 834623"/>
              <a:gd name="T1" fmla="*/ 0 h 321465"/>
              <a:gd name="T2" fmla="*/ 834623 w 834623"/>
              <a:gd name="T3" fmla="*/ 0 h 321465"/>
              <a:gd name="T4" fmla="*/ 834623 w 834623"/>
              <a:gd name="T5" fmla="*/ 321465 h 321465"/>
              <a:gd name="T6" fmla="*/ 0 w 834623"/>
              <a:gd name="T7" fmla="*/ 321465 h 321465"/>
              <a:gd name="T8" fmla="*/ 80366 w 834623"/>
              <a:gd name="T9" fmla="*/ 0 h 321465"/>
              <a:gd name="T10" fmla="*/ 0 w 834623"/>
              <a:gd name="T11" fmla="*/ 0 h 321465"/>
              <a:gd name="T12" fmla="*/ 834623 w 834623"/>
              <a:gd name="T13" fmla="*/ 321465 h 321465"/>
            </a:gdLst>
            <a:ahLst/>
            <a:cxnLst>
              <a:cxn ang="0">
                <a:pos x="T0" y="T1"/>
              </a:cxn>
              <a:cxn ang="0">
                <a:pos x="T2" y="T3"/>
              </a:cxn>
              <a:cxn ang="0">
                <a:pos x="T4" y="T5"/>
              </a:cxn>
              <a:cxn ang="0">
                <a:pos x="T6" y="T7"/>
              </a:cxn>
              <a:cxn ang="0">
                <a:pos x="T8" y="T9"/>
              </a:cxn>
            </a:cxnLst>
            <a:rect l="T10" t="T11" r="T12" b="T13"/>
            <a:pathLst>
              <a:path w="834623" h="321465">
                <a:moveTo>
                  <a:pt x="80366" y="0"/>
                </a:moveTo>
                <a:lnTo>
                  <a:pt x="834623" y="0"/>
                </a:lnTo>
                <a:lnTo>
                  <a:pt x="834623" y="321465"/>
                </a:lnTo>
                <a:lnTo>
                  <a:pt x="0" y="321465"/>
                </a:lnTo>
                <a:lnTo>
                  <a:pt x="80366" y="0"/>
                </a:lnTo>
                <a:close/>
              </a:path>
            </a:pathLst>
          </a:custGeom>
          <a:solidFill>
            <a:schemeClr val="bg1">
              <a:alpha val="50000"/>
            </a:schemeClr>
          </a:solidFill>
          <a:ln>
            <a:noFill/>
          </a:ln>
        </p:spPr>
        <p:txBody>
          <a:bodyPr anchor="ctr"/>
          <a:lstStyle/>
          <a:p>
            <a:endParaRPr lang="zh-CN" altLang="en-US"/>
          </a:p>
        </p:txBody>
      </p:sp>
      <p:cxnSp>
        <p:nvCxnSpPr>
          <p:cNvPr id="96" name="直接箭头连接符 11"/>
          <p:cNvCxnSpPr>
            <a:cxnSpLocks noChangeShapeType="1"/>
          </p:cNvCxnSpPr>
          <p:nvPr/>
        </p:nvCxnSpPr>
        <p:spPr bwMode="auto">
          <a:xfrm>
            <a:off x="5108575" y="2847975"/>
            <a:ext cx="180975" cy="0"/>
          </a:xfrm>
          <a:prstGeom prst="straightConnector1">
            <a:avLst/>
          </a:prstGeom>
          <a:noFill/>
          <a:ln w="9525">
            <a:solidFill>
              <a:schemeClr val="bg1"/>
            </a:solidFill>
            <a:bevel/>
            <a:headEnd/>
            <a:tailEnd type="arrow" w="med" len="med"/>
          </a:ln>
          <a:extLst>
            <a:ext uri="{909E8E84-426E-40DD-AFC4-6F175D3DCCD1}">
              <a14:hiddenFill xmlns:a14="http://schemas.microsoft.com/office/drawing/2010/main">
                <a:noFill/>
              </a14:hiddenFill>
            </a:ext>
          </a:extLst>
        </p:spPr>
      </p:cxnSp>
      <p:grpSp>
        <p:nvGrpSpPr>
          <p:cNvPr id="97" name="组合 2"/>
          <p:cNvGrpSpPr>
            <a:grpSpLocks/>
          </p:cNvGrpSpPr>
          <p:nvPr/>
        </p:nvGrpSpPr>
        <p:grpSpPr bwMode="auto">
          <a:xfrm>
            <a:off x="7580313" y="4160838"/>
            <a:ext cx="463550" cy="77787"/>
            <a:chOff x="0" y="0"/>
            <a:chExt cx="463441" cy="76944"/>
          </a:xfrm>
        </p:grpSpPr>
        <p:sp>
          <p:nvSpPr>
            <p:cNvPr id="98" name="椭圆 76"/>
            <p:cNvSpPr>
              <a:spLocks noChangeArrowheads="1"/>
            </p:cNvSpPr>
            <p:nvPr/>
          </p:nvSpPr>
          <p:spPr bwMode="auto">
            <a:xfrm flipV="1">
              <a:off x="0" y="0"/>
              <a:ext cx="76944" cy="76944"/>
            </a:xfrm>
            <a:prstGeom prst="ellipse">
              <a:avLst/>
            </a:prstGeom>
            <a:solidFill>
              <a:srgbClr val="FFFFFF">
                <a:alpha val="18039"/>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9" name="椭圆 80"/>
            <p:cNvSpPr>
              <a:spLocks noChangeArrowheads="1"/>
            </p:cNvSpPr>
            <p:nvPr/>
          </p:nvSpPr>
          <p:spPr bwMode="auto">
            <a:xfrm flipV="1">
              <a:off x="96624" y="0"/>
              <a:ext cx="76944" cy="76944"/>
            </a:xfrm>
            <a:prstGeom prst="ellipse">
              <a:avLst/>
            </a:prstGeom>
            <a:solidFill>
              <a:srgbClr val="FFFFFF">
                <a:alpha val="63136"/>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0" name="椭圆 81"/>
            <p:cNvSpPr>
              <a:spLocks noChangeArrowheads="1"/>
            </p:cNvSpPr>
            <p:nvPr/>
          </p:nvSpPr>
          <p:spPr bwMode="auto">
            <a:xfrm flipV="1">
              <a:off x="193248" y="0"/>
              <a:ext cx="76944" cy="76944"/>
            </a:xfrm>
            <a:prstGeom prst="ellipse">
              <a:avLst/>
            </a:prstGeom>
            <a:solidFill>
              <a:schemeClr val="bg1"/>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1" name="椭圆 87"/>
            <p:cNvSpPr>
              <a:spLocks noChangeArrowheads="1"/>
            </p:cNvSpPr>
            <p:nvPr/>
          </p:nvSpPr>
          <p:spPr bwMode="auto">
            <a:xfrm flipV="1">
              <a:off x="289872" y="0"/>
              <a:ext cx="76944" cy="76944"/>
            </a:xfrm>
            <a:prstGeom prst="ellipse">
              <a:avLst/>
            </a:prstGeom>
            <a:solidFill>
              <a:srgbClr val="FFFFFF">
                <a:alpha val="63136"/>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 name="椭圆 88"/>
            <p:cNvSpPr>
              <a:spLocks noChangeArrowheads="1"/>
            </p:cNvSpPr>
            <p:nvPr/>
          </p:nvSpPr>
          <p:spPr bwMode="auto">
            <a:xfrm flipV="1">
              <a:off x="386497" y="0"/>
              <a:ext cx="76944" cy="76944"/>
            </a:xfrm>
            <a:prstGeom prst="ellipse">
              <a:avLst/>
            </a:prstGeom>
            <a:solidFill>
              <a:srgbClr val="FFFFFF">
                <a:alpha val="18039"/>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368425687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84"/>
                                        </p:tgtEl>
                                        <p:attrNameLst>
                                          <p:attrName>style.visibility</p:attrName>
                                        </p:attrNameLst>
                                      </p:cBhvr>
                                      <p:to>
                                        <p:strVal val="visible"/>
                                      </p:to>
                                    </p:set>
                                    <p:animEffect transition="in" filter="wipe(down)">
                                      <p:cBhvr>
                                        <p:cTn id="19" dur="500"/>
                                        <p:tgtEl>
                                          <p:spTgt spid="84"/>
                                        </p:tgtEl>
                                      </p:cBhvr>
                                    </p:animEffect>
                                  </p:childTnLst>
                                </p:cTn>
                              </p:par>
                            </p:childTnLst>
                          </p:cTn>
                        </p:par>
                      </p:childTnLst>
                    </p:cTn>
                  </p:par>
                  <p:par>
                    <p:cTn id="20" fill="hold">
                      <p:stCondLst>
                        <p:cond delay="indefinite"/>
                      </p:stCondLst>
                      <p:childTnLst>
                        <p:par>
                          <p:cTn id="21" fill="hold">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87"/>
                                        </p:tgtEl>
                                        <p:attrNameLst>
                                          <p:attrName>style.visibility</p:attrName>
                                        </p:attrNameLst>
                                      </p:cBhvr>
                                      <p:to>
                                        <p:strVal val="visible"/>
                                      </p:to>
                                    </p:set>
                                    <p:animEffect transition="in" filter="randombar(horizontal)">
                                      <p:cBhvr>
                                        <p:cTn id="24" dur="500"/>
                                        <p:tgtEl>
                                          <p:spTgt spid="87"/>
                                        </p:tgtEl>
                                      </p:cBhvr>
                                    </p:animEffect>
                                  </p:childTnLst>
                                </p:cTn>
                              </p:par>
                              <p:par>
                                <p:cTn id="25" presetID="14" presetClass="entr" presetSubtype="10" fill="hold" grpId="0" nodeType="withEffect">
                                  <p:stCondLst>
                                    <p:cond delay="0"/>
                                  </p:stCondLst>
                                  <p:childTnLst>
                                    <p:set>
                                      <p:cBhvr>
                                        <p:cTn id="26" dur="1" fill="hold">
                                          <p:stCondLst>
                                            <p:cond delay="0"/>
                                          </p:stCondLst>
                                        </p:cTn>
                                        <p:tgtEl>
                                          <p:spTgt spid="86"/>
                                        </p:tgtEl>
                                        <p:attrNameLst>
                                          <p:attrName>style.visibility</p:attrName>
                                        </p:attrNameLst>
                                      </p:cBhvr>
                                      <p:to>
                                        <p:strVal val="visible"/>
                                      </p:to>
                                    </p:set>
                                    <p:animEffect transition="in" filter="randombar(horizontal)">
                                      <p:cBhvr>
                                        <p:cTn id="27" dur="500"/>
                                        <p:tgtEl>
                                          <p:spTgt spid="86"/>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85"/>
                                        </p:tgtEl>
                                        <p:attrNameLst>
                                          <p:attrName>style.visibility</p:attrName>
                                        </p:attrNameLst>
                                      </p:cBhvr>
                                      <p:to>
                                        <p:strVal val="visible"/>
                                      </p:to>
                                    </p:set>
                                    <p:animEffect transition="in" filter="wipe(down)">
                                      <p:cBhvr>
                                        <p:cTn id="32" dur="500"/>
                                        <p:tgtEl>
                                          <p:spTgt spid="85"/>
                                        </p:tgtEl>
                                      </p:cBhvr>
                                    </p:animEffect>
                                  </p:childTnLst>
                                </p:cTn>
                              </p:par>
                            </p:childTnLst>
                          </p:cTn>
                        </p:par>
                        <p:par>
                          <p:cTn id="33" fill="hold">
                            <p:stCondLst>
                              <p:cond delay="500"/>
                            </p:stCondLst>
                            <p:childTnLst>
                              <p:par>
                                <p:cTn id="34" presetID="9" presetClass="entr" presetSubtype="0" fill="hold" grpId="0" nodeType="afterEffect">
                                  <p:stCondLst>
                                    <p:cond delay="0"/>
                                  </p:stCondLst>
                                  <p:childTnLst>
                                    <p:set>
                                      <p:cBhvr>
                                        <p:cTn id="35" dur="1" fill="hold">
                                          <p:stCondLst>
                                            <p:cond delay="0"/>
                                          </p:stCondLst>
                                        </p:cTn>
                                        <p:tgtEl>
                                          <p:spTgt spid="95"/>
                                        </p:tgtEl>
                                        <p:attrNameLst>
                                          <p:attrName>style.visibility</p:attrName>
                                        </p:attrNameLst>
                                      </p:cBhvr>
                                      <p:to>
                                        <p:strVal val="visible"/>
                                      </p:to>
                                    </p:set>
                                    <p:animEffect>
                                      <p:cBhvr>
                                        <p:cTn id="36" dur="500"/>
                                        <p:tgtEl>
                                          <p:spTgt spid="95"/>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96"/>
                                        </p:tgtEl>
                                        <p:attrNameLst>
                                          <p:attrName>style.visibility</p:attrName>
                                        </p:attrNameLst>
                                      </p:cBhvr>
                                      <p:to>
                                        <p:strVal val="visible"/>
                                      </p:to>
                                    </p:set>
                                    <p:animEffect>
                                      <p:cBhvr>
                                        <p:cTn id="39" dur="500"/>
                                        <p:tgtEl>
                                          <p:spTgt spid="96"/>
                                        </p:tgtEl>
                                      </p:cBhvr>
                                    </p:animEffect>
                                  </p:childTnLst>
                                </p:cTn>
                              </p:par>
                            </p:childTnLst>
                          </p:cTn>
                        </p:par>
                      </p:childTnLst>
                    </p:cTn>
                  </p:par>
                  <p:par>
                    <p:cTn id="40" fill="hold">
                      <p:stCondLst>
                        <p:cond delay="indefinite"/>
                      </p:stCondLst>
                      <p:childTnLst>
                        <p:par>
                          <p:cTn id="41" fill="hold">
                            <p:stCondLst>
                              <p:cond delay="0"/>
                            </p:stCondLst>
                            <p:childTnLst>
                              <p:par>
                                <p:cTn id="42" presetID="14" presetClass="entr" presetSubtype="10" fill="hold" grpId="0" nodeType="clickEffect">
                                  <p:stCondLst>
                                    <p:cond delay="0"/>
                                  </p:stCondLst>
                                  <p:childTnLst>
                                    <p:set>
                                      <p:cBhvr>
                                        <p:cTn id="43" dur="1" fill="hold">
                                          <p:stCondLst>
                                            <p:cond delay="0"/>
                                          </p:stCondLst>
                                        </p:cTn>
                                        <p:tgtEl>
                                          <p:spTgt spid="89"/>
                                        </p:tgtEl>
                                        <p:attrNameLst>
                                          <p:attrName>style.visibility</p:attrName>
                                        </p:attrNameLst>
                                      </p:cBhvr>
                                      <p:to>
                                        <p:strVal val="visible"/>
                                      </p:to>
                                    </p:set>
                                    <p:animEffect transition="in" filter="randombar(horizontal)">
                                      <p:cBhvr>
                                        <p:cTn id="44" dur="500"/>
                                        <p:tgtEl>
                                          <p:spTgt spid="89"/>
                                        </p:tgtEl>
                                      </p:cBhvr>
                                    </p:animEffect>
                                  </p:childTnLst>
                                </p:cTn>
                              </p:par>
                              <p:par>
                                <p:cTn id="45" presetID="14" presetClass="entr" presetSubtype="1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animEffect transition="in" filter="randombar(horizontal)">
                                      <p:cBhvr>
                                        <p:cTn id="47" dur="500"/>
                                        <p:tgtEl>
                                          <p:spTgt spid="88"/>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90"/>
                                        </p:tgtEl>
                                        <p:attrNameLst>
                                          <p:attrName>style.visibility</p:attrName>
                                        </p:attrNameLst>
                                      </p:cBhvr>
                                      <p:to>
                                        <p:strVal val="visible"/>
                                      </p:to>
                                    </p:set>
                                    <p:animEffect transition="in" filter="fade">
                                      <p:cBhvr>
                                        <p:cTn id="52" dur="500"/>
                                        <p:tgtEl>
                                          <p:spTgt spid="90"/>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4" fill="hold" grpId="0" nodeType="clickEffect">
                                  <p:stCondLst>
                                    <p:cond delay="0"/>
                                  </p:stCondLst>
                                  <p:childTnLst>
                                    <p:set>
                                      <p:cBhvr>
                                        <p:cTn id="56" dur="1" fill="hold">
                                          <p:stCondLst>
                                            <p:cond delay="0"/>
                                          </p:stCondLst>
                                        </p:cTn>
                                        <p:tgtEl>
                                          <p:spTgt spid="92"/>
                                        </p:tgtEl>
                                        <p:attrNameLst>
                                          <p:attrName>style.visibility</p:attrName>
                                        </p:attrNameLst>
                                      </p:cBhvr>
                                      <p:to>
                                        <p:strVal val="visible"/>
                                      </p:to>
                                    </p:set>
                                    <p:animEffect transition="in" filter="wipe(down)">
                                      <p:cBhvr>
                                        <p:cTn id="57" dur="500"/>
                                        <p:tgtEl>
                                          <p:spTgt spid="92"/>
                                        </p:tgtEl>
                                      </p:cBhvr>
                                    </p:animEffect>
                                  </p:childTnLst>
                                </p:cTn>
                              </p:par>
                              <p:par>
                                <p:cTn id="58" presetID="22" presetClass="entr" presetSubtype="4" fill="hold" grpId="0" nodeType="withEffect">
                                  <p:stCondLst>
                                    <p:cond delay="0"/>
                                  </p:stCondLst>
                                  <p:childTnLst>
                                    <p:set>
                                      <p:cBhvr>
                                        <p:cTn id="59" dur="1" fill="hold">
                                          <p:stCondLst>
                                            <p:cond delay="0"/>
                                          </p:stCondLst>
                                        </p:cTn>
                                        <p:tgtEl>
                                          <p:spTgt spid="91"/>
                                        </p:tgtEl>
                                        <p:attrNameLst>
                                          <p:attrName>style.visibility</p:attrName>
                                        </p:attrNameLst>
                                      </p:cBhvr>
                                      <p:to>
                                        <p:strVal val="visible"/>
                                      </p:to>
                                    </p:set>
                                    <p:animEffect transition="in" filter="wipe(down)">
                                      <p:cBhvr>
                                        <p:cTn id="60" dur="500"/>
                                        <p:tgtEl>
                                          <p:spTgt spid="91"/>
                                        </p:tgtEl>
                                      </p:cBhvr>
                                    </p:animEffect>
                                  </p:childTnLst>
                                </p:cTn>
                              </p:par>
                              <p:par>
                                <p:cTn id="61" presetID="22" presetClass="entr" presetSubtype="4" fill="hold" grpId="0" nodeType="withEffect">
                                  <p:stCondLst>
                                    <p:cond delay="0"/>
                                  </p:stCondLst>
                                  <p:childTnLst>
                                    <p:set>
                                      <p:cBhvr>
                                        <p:cTn id="62" dur="1" fill="hold">
                                          <p:stCondLst>
                                            <p:cond delay="0"/>
                                          </p:stCondLst>
                                        </p:cTn>
                                        <p:tgtEl>
                                          <p:spTgt spid="93"/>
                                        </p:tgtEl>
                                        <p:attrNameLst>
                                          <p:attrName>style.visibility</p:attrName>
                                        </p:attrNameLst>
                                      </p:cBhvr>
                                      <p:to>
                                        <p:strVal val="visible"/>
                                      </p:to>
                                    </p:set>
                                    <p:animEffect transition="in" filter="wipe(down)">
                                      <p:cBhvr>
                                        <p:cTn id="63" dur="500"/>
                                        <p:tgtEl>
                                          <p:spTgt spid="93"/>
                                        </p:tgtEl>
                                      </p:cBhvr>
                                    </p:animEffect>
                                  </p:childTnLst>
                                </p:cTn>
                              </p:par>
                              <p:par>
                                <p:cTn id="64" presetID="5" presetClass="entr" presetSubtype="10" fill="hold" grpId="0" nodeType="withEffect">
                                  <p:stCondLst>
                                    <p:cond delay="0"/>
                                  </p:stCondLst>
                                  <p:childTnLst>
                                    <p:set>
                                      <p:cBhvr>
                                        <p:cTn id="65" dur="1" fill="hold">
                                          <p:stCondLst>
                                            <p:cond delay="0"/>
                                          </p:stCondLst>
                                        </p:cTn>
                                        <p:tgtEl>
                                          <p:spTgt spid="94"/>
                                        </p:tgtEl>
                                        <p:attrNameLst>
                                          <p:attrName>style.visibility</p:attrName>
                                        </p:attrNameLst>
                                      </p:cBhvr>
                                      <p:to>
                                        <p:strVal val="visible"/>
                                      </p:to>
                                    </p:set>
                                    <p:animEffect>
                                      <p:cBhvr>
                                        <p:cTn id="66" dur="500"/>
                                        <p:tgtEl>
                                          <p:spTgt spid="94"/>
                                        </p:tgtEl>
                                      </p:cBhvr>
                                    </p:animEffect>
                                  </p:childTnLst>
                                </p:cTn>
                              </p:par>
                            </p:childTnLst>
                          </p:cTn>
                        </p:par>
                        <p:par>
                          <p:cTn id="67" fill="hold">
                            <p:stCondLst>
                              <p:cond delay="500"/>
                            </p:stCondLst>
                            <p:childTnLst>
                              <p:par>
                                <p:cTn id="68" presetID="22" presetClass="entr" presetSubtype="8" fill="hold" nodeType="afterEffect">
                                  <p:stCondLst>
                                    <p:cond delay="0"/>
                                  </p:stCondLst>
                                  <p:childTnLst>
                                    <p:set>
                                      <p:cBhvr>
                                        <p:cTn id="69" dur="1" fill="hold">
                                          <p:stCondLst>
                                            <p:cond delay="0"/>
                                          </p:stCondLst>
                                        </p:cTn>
                                        <p:tgtEl>
                                          <p:spTgt spid="97"/>
                                        </p:tgtEl>
                                        <p:attrNameLst>
                                          <p:attrName>style.visibility</p:attrName>
                                        </p:attrNameLst>
                                      </p:cBhvr>
                                      <p:to>
                                        <p:strVal val="visible"/>
                                      </p:to>
                                    </p:set>
                                    <p:animEffect>
                                      <p:cBhvr>
                                        <p:cTn id="70" dur="500"/>
                                        <p:tgtEl>
                                          <p:spTgt spid="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6" grpId="0"/>
      <p:bldP spid="87" grpId="0"/>
      <p:bldP spid="88" grpId="0"/>
      <p:bldP spid="89" grpId="0"/>
      <p:bldP spid="90" grpId="0" animBg="1"/>
      <p:bldP spid="91" grpId="0"/>
      <p:bldP spid="92" grpId="0"/>
      <p:bldP spid="93" grpId="0"/>
      <p:bldP spid="94" grpId="0" animBg="1"/>
      <p:bldP spid="95" grpId="0" animBg="1"/>
      <p:bldP spid="9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pic>
        <p:nvPicPr>
          <p:cNvPr id="84" name="图片 21"/>
          <p:cNvPicPr>
            <a:picLocks noChangeArrowheads="1"/>
          </p:cNvPicPr>
          <p:nvPr/>
        </p:nvPicPr>
        <p:blipFill>
          <a:blip r:embed="rId2" cstate="print">
            <a:extLst>
              <a:ext uri="{28A0092B-C50C-407E-A947-70E740481C1C}">
                <a14:useLocalDpi xmlns:a14="http://schemas.microsoft.com/office/drawing/2010/main" val="0"/>
              </a:ext>
            </a:extLst>
          </a:blip>
          <a:srcRect t="76775"/>
          <a:stretch>
            <a:fillRect/>
          </a:stretch>
        </p:blipFill>
        <p:spPr bwMode="auto">
          <a:xfrm flipH="1">
            <a:off x="3421856" y="1494235"/>
            <a:ext cx="891779" cy="66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图片 22"/>
          <p:cNvPicPr>
            <a:picLocks noChangeArrowheads="1"/>
          </p:cNvPicPr>
          <p:nvPr/>
        </p:nvPicPr>
        <p:blipFill>
          <a:blip r:embed="rId3" cstate="print">
            <a:extLst>
              <a:ext uri="{28A0092B-C50C-407E-A947-70E740481C1C}">
                <a14:useLocalDpi xmlns:a14="http://schemas.microsoft.com/office/drawing/2010/main" val="0"/>
              </a:ext>
            </a:extLst>
          </a:blip>
          <a:srcRect t="76775"/>
          <a:stretch>
            <a:fillRect/>
          </a:stretch>
        </p:blipFill>
        <p:spPr bwMode="auto">
          <a:xfrm flipH="1">
            <a:off x="6390085" y="1489473"/>
            <a:ext cx="891778" cy="67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图片 23"/>
          <p:cNvPicPr>
            <a:picLocks noChangeArrowheads="1"/>
          </p:cNvPicPr>
          <p:nvPr/>
        </p:nvPicPr>
        <p:blipFill>
          <a:blip r:embed="rId3" cstate="print">
            <a:extLst>
              <a:ext uri="{28A0092B-C50C-407E-A947-70E740481C1C}">
                <a14:useLocalDpi xmlns:a14="http://schemas.microsoft.com/office/drawing/2010/main" val="0"/>
              </a:ext>
            </a:extLst>
          </a:blip>
          <a:srcRect t="76775"/>
          <a:stretch>
            <a:fillRect/>
          </a:stretch>
        </p:blipFill>
        <p:spPr bwMode="auto">
          <a:xfrm flipH="1">
            <a:off x="448866" y="1489473"/>
            <a:ext cx="891778" cy="67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7" name="组合 86"/>
          <p:cNvGrpSpPr/>
          <p:nvPr/>
        </p:nvGrpSpPr>
        <p:grpSpPr>
          <a:xfrm>
            <a:off x="6356760" y="1839832"/>
            <a:ext cx="2525948" cy="2298930"/>
            <a:chOff x="6356760" y="1839832"/>
            <a:chExt cx="2525948" cy="2298930"/>
          </a:xfrm>
        </p:grpSpPr>
        <p:sp>
          <p:nvSpPr>
            <p:cNvPr id="88" name="任意多边形 87"/>
            <p:cNvSpPr>
              <a:spLocks noChangeArrowheads="1"/>
            </p:cNvSpPr>
            <p:nvPr/>
          </p:nvSpPr>
          <p:spPr bwMode="auto">
            <a:xfrm rot="1200000">
              <a:off x="6356760" y="1839832"/>
              <a:ext cx="2525948" cy="2249050"/>
            </a:xfrm>
            <a:custGeom>
              <a:avLst/>
              <a:gdLst>
                <a:gd name="connsiteX0" fmla="*/ 576329 w 3367931"/>
                <a:gd name="connsiteY0" fmla="*/ 1397539 h 2998733"/>
                <a:gd name="connsiteX1" fmla="*/ 576654 w 3367931"/>
                <a:gd name="connsiteY1" fmla="*/ 1398433 h 2998733"/>
                <a:gd name="connsiteX2" fmla="*/ 580005 w 3367931"/>
                <a:gd name="connsiteY2" fmla="*/ 1398031 h 2998733"/>
                <a:gd name="connsiteX3" fmla="*/ 0 w 3367931"/>
                <a:gd name="connsiteY3" fmla="*/ 24628 h 2998733"/>
                <a:gd name="connsiteX4" fmla="*/ 67666 w 3367931"/>
                <a:gd name="connsiteY4" fmla="*/ 0 h 2998733"/>
                <a:gd name="connsiteX5" fmla="*/ 575621 w 3367931"/>
                <a:gd name="connsiteY5" fmla="*/ 1395595 h 2998733"/>
                <a:gd name="connsiteX6" fmla="*/ 600306 w 3367931"/>
                <a:gd name="connsiteY6" fmla="*/ 1395595 h 2998733"/>
                <a:gd name="connsiteX7" fmla="*/ 614982 w 3367931"/>
                <a:gd name="connsiteY7" fmla="*/ 1393834 h 2998733"/>
                <a:gd name="connsiteX8" fmla="*/ 628299 w 3367931"/>
                <a:gd name="connsiteY8" fmla="*/ 1395595 h 2998733"/>
                <a:gd name="connsiteX9" fmla="*/ 3367931 w 3367931"/>
                <a:gd name="connsiteY9" fmla="*/ 1395595 h 2998733"/>
                <a:gd name="connsiteX10" fmla="*/ 3367931 w 3367931"/>
                <a:gd name="connsiteY10" fmla="*/ 2997515 h 2998733"/>
                <a:gd name="connsiteX11" fmla="*/ 681065 w 3367931"/>
                <a:gd name="connsiteY11" fmla="*/ 2997515 h 2998733"/>
                <a:gd name="connsiteX12" fmla="*/ 737525 w 3367931"/>
                <a:gd name="connsiteY12" fmla="*/ 2982210 h 2998733"/>
                <a:gd name="connsiteX13" fmla="*/ 737526 w 3367931"/>
                <a:gd name="connsiteY13" fmla="*/ 2982209 h 2998733"/>
                <a:gd name="connsiteX14" fmla="*/ 711812 w 3367931"/>
                <a:gd name="connsiteY14" fmla="*/ 2989102 h 2998733"/>
                <a:gd name="connsiteX15" fmla="*/ 605731 w 3367931"/>
                <a:gd name="connsiteY15" fmla="*/ 2998733 h 2998733"/>
                <a:gd name="connsiteX16" fmla="*/ 179250 w 3367931"/>
                <a:gd name="connsiteY16" fmla="*/ 2490104 h 2998733"/>
                <a:gd name="connsiteX17" fmla="*/ 397309 w 3367931"/>
                <a:gd name="connsiteY17" fmla="*/ 2490104 h 2998733"/>
                <a:gd name="connsiteX18" fmla="*/ 622692 w 3367931"/>
                <a:gd name="connsiteY18" fmla="*/ 2820668 h 2998733"/>
                <a:gd name="connsiteX19" fmla="*/ 847946 w 3367931"/>
                <a:gd name="connsiteY19" fmla="*/ 2554341 h 2998733"/>
                <a:gd name="connsiteX20" fmla="*/ 485071 w 3367931"/>
                <a:gd name="connsiteY20" fmla="*/ 2265146 h 2998733"/>
                <a:gd name="connsiteX21" fmla="*/ 485072 w 3367931"/>
                <a:gd name="connsiteY21" fmla="*/ 2062799 h 2998733"/>
                <a:gd name="connsiteX22" fmla="*/ 557159 w 3367931"/>
                <a:gd name="connsiteY22" fmla="*/ 2062799 h 2998733"/>
                <a:gd name="connsiteX23" fmla="*/ 807599 w 3367931"/>
                <a:gd name="connsiteY23" fmla="*/ 1821268 h 2998733"/>
                <a:gd name="connsiteX24" fmla="*/ 614597 w 3367931"/>
                <a:gd name="connsiteY24" fmla="*/ 1587958 h 2998733"/>
                <a:gd name="connsiteX25" fmla="*/ 421595 w 3367931"/>
                <a:gd name="connsiteY25" fmla="*/ 1894370 h 2998733"/>
                <a:gd name="connsiteX26" fmla="*/ 202893 w 3367931"/>
                <a:gd name="connsiteY26" fmla="*/ 1894370 h 2998733"/>
                <a:gd name="connsiteX27" fmla="*/ 444453 w 3367931"/>
                <a:gd name="connsiteY27" fmla="*/ 1427508 h 2998733"/>
                <a:gd name="connsiteX28" fmla="*/ 504120 w 3367931"/>
                <a:gd name="connsiteY28" fmla="*/ 1409686 h 29987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367931" h="2998733">
                  <a:moveTo>
                    <a:pt x="576329" y="1397539"/>
                  </a:moveTo>
                  <a:lnTo>
                    <a:pt x="576654" y="1398433"/>
                  </a:lnTo>
                  <a:lnTo>
                    <a:pt x="580005" y="1398031"/>
                  </a:lnTo>
                  <a:close/>
                  <a:moveTo>
                    <a:pt x="0" y="24628"/>
                  </a:moveTo>
                  <a:lnTo>
                    <a:pt x="67666" y="0"/>
                  </a:lnTo>
                  <a:lnTo>
                    <a:pt x="575621" y="1395595"/>
                  </a:lnTo>
                  <a:lnTo>
                    <a:pt x="600306" y="1395595"/>
                  </a:lnTo>
                  <a:lnTo>
                    <a:pt x="614982" y="1393834"/>
                  </a:lnTo>
                  <a:lnTo>
                    <a:pt x="628299" y="1395595"/>
                  </a:lnTo>
                  <a:lnTo>
                    <a:pt x="3367931" y="1395595"/>
                  </a:lnTo>
                  <a:lnTo>
                    <a:pt x="3367931" y="2997515"/>
                  </a:lnTo>
                  <a:lnTo>
                    <a:pt x="681065" y="2997515"/>
                  </a:lnTo>
                  <a:lnTo>
                    <a:pt x="737525" y="2982210"/>
                  </a:lnTo>
                  <a:lnTo>
                    <a:pt x="737526" y="2982209"/>
                  </a:lnTo>
                  <a:lnTo>
                    <a:pt x="711812" y="2989102"/>
                  </a:lnTo>
                  <a:cubicBezTo>
                    <a:pt x="678762" y="2994827"/>
                    <a:pt x="643402" y="2998037"/>
                    <a:pt x="605731" y="2998733"/>
                  </a:cubicBezTo>
                  <a:cubicBezTo>
                    <a:pt x="310274" y="2993080"/>
                    <a:pt x="168114" y="2823538"/>
                    <a:pt x="179250" y="2490104"/>
                  </a:cubicBezTo>
                  <a:lnTo>
                    <a:pt x="397309" y="2490104"/>
                  </a:lnTo>
                  <a:cubicBezTo>
                    <a:pt x="381204" y="2710480"/>
                    <a:pt x="456332" y="2820668"/>
                    <a:pt x="622692" y="2820668"/>
                  </a:cubicBezTo>
                  <a:cubicBezTo>
                    <a:pt x="762667" y="2820668"/>
                    <a:pt x="837753" y="2731892"/>
                    <a:pt x="847946" y="2554341"/>
                  </a:cubicBezTo>
                  <a:cubicBezTo>
                    <a:pt x="858655" y="2340047"/>
                    <a:pt x="737697" y="2243648"/>
                    <a:pt x="485071" y="2265146"/>
                  </a:cubicBezTo>
                  <a:lnTo>
                    <a:pt x="485072" y="2062799"/>
                  </a:lnTo>
                  <a:cubicBezTo>
                    <a:pt x="506916" y="2062799"/>
                    <a:pt x="530945" y="2062799"/>
                    <a:pt x="557159" y="2062799"/>
                  </a:cubicBezTo>
                  <a:cubicBezTo>
                    <a:pt x="729515" y="2073420"/>
                    <a:pt x="812996" y="1992909"/>
                    <a:pt x="807599" y="1821268"/>
                  </a:cubicBezTo>
                  <a:cubicBezTo>
                    <a:pt x="807599" y="1665728"/>
                    <a:pt x="743266" y="1587958"/>
                    <a:pt x="614597" y="1587958"/>
                  </a:cubicBezTo>
                  <a:cubicBezTo>
                    <a:pt x="475135" y="1587958"/>
                    <a:pt x="410801" y="1690096"/>
                    <a:pt x="421595" y="1894370"/>
                  </a:cubicBezTo>
                  <a:lnTo>
                    <a:pt x="202893" y="1894370"/>
                  </a:lnTo>
                  <a:cubicBezTo>
                    <a:pt x="202894" y="1647675"/>
                    <a:pt x="283412" y="1492055"/>
                    <a:pt x="444453" y="1427508"/>
                  </a:cubicBezTo>
                  <a:lnTo>
                    <a:pt x="504120" y="1409686"/>
                  </a:lnTo>
                  <a:close/>
                </a:path>
              </a:pathLst>
            </a:custGeom>
            <a:solidFill>
              <a:srgbClr val="FEFEFE">
                <a:alpha val="3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square">
              <a:noAutofit/>
            </a:bodyPr>
            <a:lstStyle/>
            <a:p>
              <a:endParaRPr lang="zh-CN" altLang="zh-CN" sz="10350" b="1">
                <a:solidFill>
                  <a:srgbClr val="595959"/>
                </a:solidFill>
                <a:latin typeface="方正姚体" panose="02010601030101010101" pitchFamily="2" charset="-122"/>
                <a:ea typeface="方正姚体" panose="02010601030101010101" pitchFamily="2" charset="-122"/>
                <a:sym typeface="方正姚体" panose="02010601030101010101" pitchFamily="2" charset="-122"/>
              </a:endParaRPr>
            </a:p>
          </p:txBody>
        </p:sp>
        <p:grpSp>
          <p:nvGrpSpPr>
            <p:cNvPr id="89" name="组合 36"/>
            <p:cNvGrpSpPr>
              <a:grpSpLocks/>
            </p:cNvGrpSpPr>
            <p:nvPr/>
          </p:nvGrpSpPr>
          <p:grpSpPr bwMode="auto">
            <a:xfrm rot="1200000">
              <a:off x="7665244" y="3100388"/>
              <a:ext cx="239316" cy="307181"/>
              <a:chOff x="0" y="0"/>
              <a:chExt cx="563562" cy="720725"/>
            </a:xfrm>
          </p:grpSpPr>
          <p:sp>
            <p:nvSpPr>
              <p:cNvPr id="91" name="Freeform 32"/>
              <p:cNvSpPr>
                <a:spLocks noChangeArrowheads="1"/>
              </p:cNvSpPr>
              <p:nvPr/>
            </p:nvSpPr>
            <p:spPr bwMode="auto">
              <a:xfrm>
                <a:off x="209550" y="0"/>
                <a:ext cx="142875" cy="720725"/>
              </a:xfrm>
              <a:custGeom>
                <a:avLst/>
                <a:gdLst>
                  <a:gd name="T0" fmla="*/ 64 w 64"/>
                  <a:gd name="T1" fmla="*/ 289 h 321"/>
                  <a:gd name="T2" fmla="*/ 32 w 64"/>
                  <a:gd name="T3" fmla="*/ 321 h 321"/>
                  <a:gd name="T4" fmla="*/ 0 w 64"/>
                  <a:gd name="T5" fmla="*/ 289 h 321"/>
                  <a:gd name="T6" fmla="*/ 0 w 64"/>
                  <a:gd name="T7" fmla="*/ 32 h 321"/>
                  <a:gd name="T8" fmla="*/ 32 w 64"/>
                  <a:gd name="T9" fmla="*/ 0 h 321"/>
                  <a:gd name="T10" fmla="*/ 64 w 64"/>
                  <a:gd name="T11" fmla="*/ 32 h 321"/>
                  <a:gd name="T12" fmla="*/ 64 w 64"/>
                  <a:gd name="T13" fmla="*/ 289 h 321"/>
                  <a:gd name="T14" fmla="*/ 0 60000 65536"/>
                  <a:gd name="T15" fmla="*/ 0 60000 65536"/>
                  <a:gd name="T16" fmla="*/ 0 60000 65536"/>
                  <a:gd name="T17" fmla="*/ 0 60000 65536"/>
                  <a:gd name="T18" fmla="*/ 0 60000 65536"/>
                  <a:gd name="T19" fmla="*/ 0 60000 65536"/>
                  <a:gd name="T20" fmla="*/ 0 60000 65536"/>
                  <a:gd name="T21" fmla="*/ 0 w 64"/>
                  <a:gd name="T22" fmla="*/ 0 h 321"/>
                  <a:gd name="T23" fmla="*/ 64 w 64"/>
                  <a:gd name="T24" fmla="*/ 321 h 321"/>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321">
                    <a:moveTo>
                      <a:pt x="64" y="289"/>
                    </a:moveTo>
                    <a:cubicBezTo>
                      <a:pt x="64" y="307"/>
                      <a:pt x="49" y="321"/>
                      <a:pt x="32" y="321"/>
                    </a:cubicBezTo>
                    <a:cubicBezTo>
                      <a:pt x="14" y="321"/>
                      <a:pt x="0" y="307"/>
                      <a:pt x="0" y="289"/>
                    </a:cubicBezTo>
                    <a:cubicBezTo>
                      <a:pt x="0" y="32"/>
                      <a:pt x="0" y="32"/>
                      <a:pt x="0" y="32"/>
                    </a:cubicBezTo>
                    <a:cubicBezTo>
                      <a:pt x="0" y="14"/>
                      <a:pt x="14" y="0"/>
                      <a:pt x="32" y="0"/>
                    </a:cubicBezTo>
                    <a:cubicBezTo>
                      <a:pt x="49" y="0"/>
                      <a:pt x="64" y="14"/>
                      <a:pt x="64" y="32"/>
                    </a:cubicBezTo>
                    <a:lnTo>
                      <a:pt x="64" y="289"/>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sp>
            <p:nvSpPr>
              <p:cNvPr id="92" name="Freeform 33"/>
              <p:cNvSpPr>
                <a:spLocks noChangeArrowheads="1"/>
              </p:cNvSpPr>
              <p:nvPr/>
            </p:nvSpPr>
            <p:spPr bwMode="auto">
              <a:xfrm>
                <a:off x="0" y="439737"/>
                <a:ext cx="141288" cy="280988"/>
              </a:xfrm>
              <a:custGeom>
                <a:avLst/>
                <a:gdLst>
                  <a:gd name="T0" fmla="*/ 63 w 63"/>
                  <a:gd name="T1" fmla="*/ 93 h 125"/>
                  <a:gd name="T2" fmla="*/ 32 w 63"/>
                  <a:gd name="T3" fmla="*/ 125 h 125"/>
                  <a:gd name="T4" fmla="*/ 0 w 63"/>
                  <a:gd name="T5" fmla="*/ 93 h 125"/>
                  <a:gd name="T6" fmla="*/ 0 w 63"/>
                  <a:gd name="T7" fmla="*/ 32 h 125"/>
                  <a:gd name="T8" fmla="*/ 32 w 63"/>
                  <a:gd name="T9" fmla="*/ 0 h 125"/>
                  <a:gd name="T10" fmla="*/ 63 w 63"/>
                  <a:gd name="T11" fmla="*/ 32 h 125"/>
                  <a:gd name="T12" fmla="*/ 63 w 63"/>
                  <a:gd name="T13" fmla="*/ 93 h 125"/>
                  <a:gd name="T14" fmla="*/ 0 60000 65536"/>
                  <a:gd name="T15" fmla="*/ 0 60000 65536"/>
                  <a:gd name="T16" fmla="*/ 0 60000 65536"/>
                  <a:gd name="T17" fmla="*/ 0 60000 65536"/>
                  <a:gd name="T18" fmla="*/ 0 60000 65536"/>
                  <a:gd name="T19" fmla="*/ 0 60000 65536"/>
                  <a:gd name="T20" fmla="*/ 0 60000 65536"/>
                  <a:gd name="T21" fmla="*/ 0 w 63"/>
                  <a:gd name="T22" fmla="*/ 0 h 125"/>
                  <a:gd name="T23" fmla="*/ 63 w 63"/>
                  <a:gd name="T24" fmla="*/ 125 h 125"/>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3" h="125">
                    <a:moveTo>
                      <a:pt x="63" y="93"/>
                    </a:moveTo>
                    <a:cubicBezTo>
                      <a:pt x="63" y="111"/>
                      <a:pt x="49" y="125"/>
                      <a:pt x="32" y="125"/>
                    </a:cubicBezTo>
                    <a:cubicBezTo>
                      <a:pt x="14" y="125"/>
                      <a:pt x="0" y="111"/>
                      <a:pt x="0" y="93"/>
                    </a:cubicBezTo>
                    <a:cubicBezTo>
                      <a:pt x="0" y="32"/>
                      <a:pt x="0" y="32"/>
                      <a:pt x="0" y="32"/>
                    </a:cubicBezTo>
                    <a:cubicBezTo>
                      <a:pt x="0" y="14"/>
                      <a:pt x="14" y="0"/>
                      <a:pt x="32" y="0"/>
                    </a:cubicBezTo>
                    <a:cubicBezTo>
                      <a:pt x="49" y="0"/>
                      <a:pt x="63" y="14"/>
                      <a:pt x="63" y="32"/>
                    </a:cubicBezTo>
                    <a:lnTo>
                      <a:pt x="63" y="93"/>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sp>
            <p:nvSpPr>
              <p:cNvPr id="93" name="Freeform 34"/>
              <p:cNvSpPr>
                <a:spLocks noChangeArrowheads="1"/>
              </p:cNvSpPr>
              <p:nvPr/>
            </p:nvSpPr>
            <p:spPr bwMode="auto">
              <a:xfrm>
                <a:off x="420687" y="231775"/>
                <a:ext cx="142875" cy="488950"/>
              </a:xfrm>
              <a:custGeom>
                <a:avLst/>
                <a:gdLst>
                  <a:gd name="T0" fmla="*/ 64 w 64"/>
                  <a:gd name="T1" fmla="*/ 186 h 218"/>
                  <a:gd name="T2" fmla="*/ 32 w 64"/>
                  <a:gd name="T3" fmla="*/ 218 h 218"/>
                  <a:gd name="T4" fmla="*/ 0 w 64"/>
                  <a:gd name="T5" fmla="*/ 186 h 218"/>
                  <a:gd name="T6" fmla="*/ 0 w 64"/>
                  <a:gd name="T7" fmla="*/ 32 h 218"/>
                  <a:gd name="T8" fmla="*/ 32 w 64"/>
                  <a:gd name="T9" fmla="*/ 0 h 218"/>
                  <a:gd name="T10" fmla="*/ 64 w 64"/>
                  <a:gd name="T11" fmla="*/ 32 h 218"/>
                  <a:gd name="T12" fmla="*/ 64 w 64"/>
                  <a:gd name="T13" fmla="*/ 186 h 218"/>
                  <a:gd name="T14" fmla="*/ 0 60000 65536"/>
                  <a:gd name="T15" fmla="*/ 0 60000 65536"/>
                  <a:gd name="T16" fmla="*/ 0 60000 65536"/>
                  <a:gd name="T17" fmla="*/ 0 60000 65536"/>
                  <a:gd name="T18" fmla="*/ 0 60000 65536"/>
                  <a:gd name="T19" fmla="*/ 0 60000 65536"/>
                  <a:gd name="T20" fmla="*/ 0 60000 65536"/>
                  <a:gd name="T21" fmla="*/ 0 w 64"/>
                  <a:gd name="T22" fmla="*/ 0 h 218"/>
                  <a:gd name="T23" fmla="*/ 64 w 64"/>
                  <a:gd name="T24" fmla="*/ 218 h 21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4" h="218">
                    <a:moveTo>
                      <a:pt x="64" y="186"/>
                    </a:moveTo>
                    <a:cubicBezTo>
                      <a:pt x="64" y="204"/>
                      <a:pt x="49" y="218"/>
                      <a:pt x="32" y="218"/>
                    </a:cubicBezTo>
                    <a:cubicBezTo>
                      <a:pt x="14" y="218"/>
                      <a:pt x="0" y="204"/>
                      <a:pt x="0" y="186"/>
                    </a:cubicBezTo>
                    <a:cubicBezTo>
                      <a:pt x="0" y="32"/>
                      <a:pt x="0" y="32"/>
                      <a:pt x="0" y="32"/>
                    </a:cubicBezTo>
                    <a:cubicBezTo>
                      <a:pt x="0" y="14"/>
                      <a:pt x="14" y="0"/>
                      <a:pt x="32" y="0"/>
                    </a:cubicBezTo>
                    <a:cubicBezTo>
                      <a:pt x="49" y="0"/>
                      <a:pt x="64" y="14"/>
                      <a:pt x="64" y="32"/>
                    </a:cubicBezTo>
                    <a:lnTo>
                      <a:pt x="64" y="186"/>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grpSp>
        <p:sp>
          <p:nvSpPr>
            <p:cNvPr id="90" name="文本框 40"/>
            <p:cNvSpPr>
              <a:spLocks noChangeArrowheads="1"/>
            </p:cNvSpPr>
            <p:nvPr/>
          </p:nvSpPr>
          <p:spPr bwMode="auto">
            <a:xfrm rot="1200000">
              <a:off x="6707327" y="3369321"/>
              <a:ext cx="20313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单击添加标题</a:t>
              </a:r>
              <a:endParaRPr lang="en-US" altLang="zh-CN" sz="105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2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2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grpSp>
        <p:nvGrpSpPr>
          <p:cNvPr id="94" name="组合 93"/>
          <p:cNvGrpSpPr/>
          <p:nvPr/>
        </p:nvGrpSpPr>
        <p:grpSpPr>
          <a:xfrm>
            <a:off x="3385899" y="1846908"/>
            <a:ext cx="2564731" cy="2291854"/>
            <a:chOff x="3385899" y="1846908"/>
            <a:chExt cx="2564731" cy="2291854"/>
          </a:xfrm>
        </p:grpSpPr>
        <p:sp>
          <p:nvSpPr>
            <p:cNvPr id="95" name="任意多边形 94"/>
            <p:cNvSpPr>
              <a:spLocks noChangeArrowheads="1"/>
            </p:cNvSpPr>
            <p:nvPr/>
          </p:nvSpPr>
          <p:spPr bwMode="auto">
            <a:xfrm rot="1200000">
              <a:off x="3385899" y="1846908"/>
              <a:ext cx="2564731" cy="2234582"/>
            </a:xfrm>
            <a:custGeom>
              <a:avLst/>
              <a:gdLst>
                <a:gd name="connsiteX0" fmla="*/ 0 w 3419641"/>
                <a:gd name="connsiteY0" fmla="*/ 24617 h 2979442"/>
                <a:gd name="connsiteX1" fmla="*/ 67633 w 3419641"/>
                <a:gd name="connsiteY1" fmla="*/ 0 h 2979442"/>
                <a:gd name="connsiteX2" fmla="*/ 569576 w 3419641"/>
                <a:gd name="connsiteY2" fmla="*/ 1379077 h 2979442"/>
                <a:gd name="connsiteX3" fmla="*/ 574552 w 3419641"/>
                <a:gd name="connsiteY3" fmla="*/ 1377622 h 2979442"/>
                <a:gd name="connsiteX4" fmla="*/ 670243 w 3419641"/>
                <a:gd name="connsiteY4" fmla="*/ 1369246 h 2979442"/>
                <a:gd name="connsiteX5" fmla="*/ 687571 w 3419641"/>
                <a:gd name="connsiteY5" fmla="*/ 1371195 h 2979442"/>
                <a:gd name="connsiteX6" fmla="*/ 3419641 w 3419641"/>
                <a:gd name="connsiteY6" fmla="*/ 1371195 h 2979442"/>
                <a:gd name="connsiteX7" fmla="*/ 3419641 w 3419641"/>
                <a:gd name="connsiteY7" fmla="*/ 2979442 h 2979442"/>
                <a:gd name="connsiteX8" fmla="*/ 231941 w 3419641"/>
                <a:gd name="connsiteY8" fmla="*/ 2979442 h 2979442"/>
                <a:gd name="connsiteX9" fmla="*/ 239110 w 3419641"/>
                <a:gd name="connsiteY9" fmla="*/ 2864053 h 2979442"/>
                <a:gd name="connsiteX10" fmla="*/ 297916 w 3419641"/>
                <a:gd name="connsiteY10" fmla="*/ 2614212 h 2979442"/>
                <a:gd name="connsiteX11" fmla="*/ 417359 w 3419641"/>
                <a:gd name="connsiteY11" fmla="*/ 2453626 h 2979442"/>
                <a:gd name="connsiteX12" fmla="*/ 721488 w 3419641"/>
                <a:gd name="connsiteY12" fmla="*/ 2160064 h 2979442"/>
                <a:gd name="connsiteX13" fmla="*/ 876634 w 3419641"/>
                <a:gd name="connsiteY13" fmla="*/ 1819877 h 2979442"/>
                <a:gd name="connsiteX14" fmla="*/ 667674 w 3419641"/>
                <a:gd name="connsiteY14" fmla="*/ 1566170 h 2979442"/>
                <a:gd name="connsiteX15" fmla="*/ 466677 w 3419641"/>
                <a:gd name="connsiteY15" fmla="*/ 1942173 h 2979442"/>
                <a:gd name="connsiteX16" fmla="*/ 248084 w 3419641"/>
                <a:gd name="connsiteY16" fmla="*/ 1942173 h 2979442"/>
                <a:gd name="connsiteX17" fmla="*/ 248084 w 3419641"/>
                <a:gd name="connsiteY17" fmla="*/ 1828343 h 2979442"/>
                <a:gd name="connsiteX18" fmla="*/ 345951 w 3419641"/>
                <a:gd name="connsiteY18" fmla="*/ 1503263 h 2979442"/>
                <a:gd name="connsiteX19" fmla="*/ 488606 w 3419641"/>
                <a:gd name="connsiteY19" fmla="*/ 1402751 h 2979442"/>
                <a:gd name="connsiteX20" fmla="*/ 500350 w 3419641"/>
                <a:gd name="connsiteY20" fmla="*/ 1399317 h 29794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419641" h="2979442">
                  <a:moveTo>
                    <a:pt x="0" y="24617"/>
                  </a:moveTo>
                  <a:lnTo>
                    <a:pt x="67633" y="0"/>
                  </a:lnTo>
                  <a:lnTo>
                    <a:pt x="569576" y="1379077"/>
                  </a:lnTo>
                  <a:lnTo>
                    <a:pt x="574552" y="1377622"/>
                  </a:lnTo>
                  <a:cubicBezTo>
                    <a:pt x="604825" y="1372038"/>
                    <a:pt x="636722" y="1369246"/>
                    <a:pt x="670243" y="1369246"/>
                  </a:cubicBezTo>
                  <a:lnTo>
                    <a:pt x="687571" y="1371195"/>
                  </a:lnTo>
                  <a:lnTo>
                    <a:pt x="3419641" y="1371195"/>
                  </a:lnTo>
                  <a:lnTo>
                    <a:pt x="3419641" y="2979442"/>
                  </a:lnTo>
                  <a:lnTo>
                    <a:pt x="231941" y="2979442"/>
                  </a:lnTo>
                  <a:lnTo>
                    <a:pt x="239110" y="2864053"/>
                  </a:lnTo>
                  <a:cubicBezTo>
                    <a:pt x="249417" y="2756232"/>
                    <a:pt x="269019" y="2672951"/>
                    <a:pt x="297916" y="2614212"/>
                  </a:cubicBezTo>
                  <a:cubicBezTo>
                    <a:pt x="314270" y="2570104"/>
                    <a:pt x="354084" y="2516576"/>
                    <a:pt x="417359" y="2453626"/>
                  </a:cubicBezTo>
                  <a:lnTo>
                    <a:pt x="721488" y="2160064"/>
                  </a:lnTo>
                  <a:cubicBezTo>
                    <a:pt x="830312" y="2070894"/>
                    <a:pt x="882028" y="1957498"/>
                    <a:pt x="876634" y="1819877"/>
                  </a:cubicBezTo>
                  <a:cubicBezTo>
                    <a:pt x="871839" y="1655687"/>
                    <a:pt x="802186" y="1571118"/>
                    <a:pt x="667674" y="1566170"/>
                  </a:cubicBezTo>
                  <a:cubicBezTo>
                    <a:pt x="522888" y="1566170"/>
                    <a:pt x="455889" y="1691504"/>
                    <a:pt x="466677" y="1942173"/>
                  </a:cubicBezTo>
                  <a:lnTo>
                    <a:pt x="248084" y="1942173"/>
                  </a:lnTo>
                  <a:lnTo>
                    <a:pt x="248084" y="1828343"/>
                  </a:lnTo>
                  <a:cubicBezTo>
                    <a:pt x="242690" y="1694369"/>
                    <a:pt x="275312" y="1586009"/>
                    <a:pt x="345951" y="1503263"/>
                  </a:cubicBezTo>
                  <a:cubicBezTo>
                    <a:pt x="387006" y="1458591"/>
                    <a:pt x="434558" y="1425087"/>
                    <a:pt x="488606" y="1402751"/>
                  </a:cubicBezTo>
                  <a:lnTo>
                    <a:pt x="500350" y="1399317"/>
                  </a:lnTo>
                  <a:close/>
                </a:path>
              </a:pathLst>
            </a:custGeom>
            <a:solidFill>
              <a:srgbClr val="FEFEFE">
                <a:alpha val="30000"/>
              </a:srgb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square">
              <a:noAutofit/>
            </a:bodyPr>
            <a:lstStyle/>
            <a:p>
              <a:endParaRPr lang="zh-CN" altLang="zh-CN" sz="10350" b="1">
                <a:solidFill>
                  <a:srgbClr val="595959"/>
                </a:solidFill>
                <a:latin typeface="方正姚体" panose="02010601030101010101" pitchFamily="2" charset="-122"/>
                <a:ea typeface="方正姚体" panose="02010601030101010101" pitchFamily="2" charset="-122"/>
                <a:sym typeface="方正姚体" panose="02010601030101010101" pitchFamily="2" charset="-122"/>
              </a:endParaRPr>
            </a:p>
          </p:txBody>
        </p:sp>
        <p:grpSp>
          <p:nvGrpSpPr>
            <p:cNvPr id="96" name="组合 30"/>
            <p:cNvGrpSpPr>
              <a:grpSpLocks/>
            </p:cNvGrpSpPr>
            <p:nvPr/>
          </p:nvGrpSpPr>
          <p:grpSpPr bwMode="auto">
            <a:xfrm rot="1200000">
              <a:off x="4757738" y="3117056"/>
              <a:ext cx="266700" cy="286941"/>
              <a:chOff x="0" y="0"/>
              <a:chExt cx="466184" cy="501686"/>
            </a:xfrm>
          </p:grpSpPr>
          <p:sp>
            <p:nvSpPr>
              <p:cNvPr id="98" name="Freeform 154"/>
              <p:cNvSpPr>
                <a:spLocks noChangeArrowheads="1"/>
              </p:cNvSpPr>
              <p:nvPr/>
            </p:nvSpPr>
            <p:spPr bwMode="auto">
              <a:xfrm>
                <a:off x="141070" y="426012"/>
                <a:ext cx="50449" cy="46712"/>
              </a:xfrm>
              <a:custGeom>
                <a:avLst/>
                <a:gdLst>
                  <a:gd name="T0" fmla="*/ 16 w 23"/>
                  <a:gd name="T1" fmla="*/ 0 h 21"/>
                  <a:gd name="T2" fmla="*/ 16 w 23"/>
                  <a:gd name="T3" fmla="*/ 4 h 21"/>
                  <a:gd name="T4" fmla="*/ 19 w 23"/>
                  <a:gd name="T5" fmla="*/ 11 h 21"/>
                  <a:gd name="T6" fmla="*/ 10 w 23"/>
                  <a:gd name="T7" fmla="*/ 17 h 21"/>
                  <a:gd name="T8" fmla="*/ 4 w 23"/>
                  <a:gd name="T9" fmla="*/ 9 h 21"/>
                  <a:gd name="T10" fmla="*/ 6 w 23"/>
                  <a:gd name="T11" fmla="*/ 5 h 21"/>
                  <a:gd name="T12" fmla="*/ 6 w 23"/>
                  <a:gd name="T13" fmla="*/ 0 h 21"/>
                  <a:gd name="T14" fmla="*/ 0 w 23"/>
                  <a:gd name="T15" fmla="*/ 10 h 21"/>
                  <a:gd name="T16" fmla="*/ 11 w 23"/>
                  <a:gd name="T17" fmla="*/ 21 h 21"/>
                  <a:gd name="T18" fmla="*/ 23 w 23"/>
                  <a:gd name="T19" fmla="*/ 10 h 21"/>
                  <a:gd name="T20" fmla="*/ 16 w 23"/>
                  <a:gd name="T21" fmla="*/ 0 h 21"/>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23"/>
                  <a:gd name="T34" fmla="*/ 0 h 21"/>
                  <a:gd name="T35" fmla="*/ 23 w 23"/>
                  <a:gd name="T36" fmla="*/ 21 h 21"/>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23" h="21">
                    <a:moveTo>
                      <a:pt x="16" y="0"/>
                    </a:moveTo>
                    <a:cubicBezTo>
                      <a:pt x="16" y="4"/>
                      <a:pt x="16" y="4"/>
                      <a:pt x="16" y="4"/>
                    </a:cubicBezTo>
                    <a:cubicBezTo>
                      <a:pt x="18" y="5"/>
                      <a:pt x="19" y="8"/>
                      <a:pt x="19" y="11"/>
                    </a:cubicBezTo>
                    <a:cubicBezTo>
                      <a:pt x="18" y="15"/>
                      <a:pt x="15" y="18"/>
                      <a:pt x="10" y="17"/>
                    </a:cubicBezTo>
                    <a:cubicBezTo>
                      <a:pt x="6" y="17"/>
                      <a:pt x="3" y="13"/>
                      <a:pt x="4" y="9"/>
                    </a:cubicBezTo>
                    <a:cubicBezTo>
                      <a:pt x="4" y="7"/>
                      <a:pt x="5" y="6"/>
                      <a:pt x="6" y="5"/>
                    </a:cubicBezTo>
                    <a:cubicBezTo>
                      <a:pt x="6" y="0"/>
                      <a:pt x="6" y="0"/>
                      <a:pt x="6" y="0"/>
                    </a:cubicBezTo>
                    <a:cubicBezTo>
                      <a:pt x="3" y="2"/>
                      <a:pt x="0" y="6"/>
                      <a:pt x="0" y="10"/>
                    </a:cubicBezTo>
                    <a:cubicBezTo>
                      <a:pt x="0" y="16"/>
                      <a:pt x="5" y="21"/>
                      <a:pt x="11" y="21"/>
                    </a:cubicBezTo>
                    <a:cubicBezTo>
                      <a:pt x="18" y="21"/>
                      <a:pt x="23" y="16"/>
                      <a:pt x="23" y="10"/>
                    </a:cubicBezTo>
                    <a:cubicBezTo>
                      <a:pt x="23" y="5"/>
                      <a:pt x="20" y="1"/>
                      <a:pt x="16" y="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sp>
            <p:nvSpPr>
              <p:cNvPr id="99" name="Rectangle 155"/>
              <p:cNvSpPr>
                <a:spLocks noChangeArrowheads="1"/>
              </p:cNvSpPr>
              <p:nvPr/>
            </p:nvSpPr>
            <p:spPr bwMode="auto">
              <a:xfrm>
                <a:off x="160689" y="419472"/>
                <a:ext cx="9342" cy="32698"/>
              </a:xfrm>
              <a:prstGeom prst="rect">
                <a:avLst/>
              </a:pr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sp>
            <p:nvSpPr>
              <p:cNvPr id="100" name="Freeform 156"/>
              <p:cNvSpPr>
                <a:spLocks noEditPoints="1" noChangeArrowheads="1"/>
              </p:cNvSpPr>
              <p:nvPr/>
            </p:nvSpPr>
            <p:spPr bwMode="auto">
              <a:xfrm>
                <a:off x="39238" y="81278"/>
                <a:ext cx="260652" cy="260652"/>
              </a:xfrm>
              <a:custGeom>
                <a:avLst/>
                <a:gdLst>
                  <a:gd name="T0" fmla="*/ 24 w 118"/>
                  <a:gd name="T1" fmla="*/ 19 h 118"/>
                  <a:gd name="T2" fmla="*/ 19 w 118"/>
                  <a:gd name="T3" fmla="*/ 94 h 118"/>
                  <a:gd name="T4" fmla="*/ 94 w 118"/>
                  <a:gd name="T5" fmla="*/ 99 h 118"/>
                  <a:gd name="T6" fmla="*/ 99 w 118"/>
                  <a:gd name="T7" fmla="*/ 24 h 118"/>
                  <a:gd name="T8" fmla="*/ 24 w 118"/>
                  <a:gd name="T9" fmla="*/ 19 h 118"/>
                  <a:gd name="T10" fmla="*/ 64 w 118"/>
                  <a:gd name="T11" fmla="*/ 84 h 118"/>
                  <a:gd name="T12" fmla="*/ 64 w 118"/>
                  <a:gd name="T13" fmla="*/ 93 h 118"/>
                  <a:gd name="T14" fmla="*/ 56 w 118"/>
                  <a:gd name="T15" fmla="*/ 93 h 118"/>
                  <a:gd name="T16" fmla="*/ 56 w 118"/>
                  <a:gd name="T17" fmla="*/ 85 h 118"/>
                  <a:gd name="T18" fmla="*/ 41 w 118"/>
                  <a:gd name="T19" fmla="*/ 81 h 118"/>
                  <a:gd name="T20" fmla="*/ 43 w 118"/>
                  <a:gd name="T21" fmla="*/ 71 h 118"/>
                  <a:gd name="T22" fmla="*/ 58 w 118"/>
                  <a:gd name="T23" fmla="*/ 75 h 118"/>
                  <a:gd name="T24" fmla="*/ 66 w 118"/>
                  <a:gd name="T25" fmla="*/ 70 h 118"/>
                  <a:gd name="T26" fmla="*/ 57 w 118"/>
                  <a:gd name="T27" fmla="*/ 62 h 118"/>
                  <a:gd name="T28" fmla="*/ 41 w 118"/>
                  <a:gd name="T29" fmla="*/ 46 h 118"/>
                  <a:gd name="T30" fmla="*/ 56 w 118"/>
                  <a:gd name="T31" fmla="*/ 31 h 118"/>
                  <a:gd name="T32" fmla="*/ 56 w 118"/>
                  <a:gd name="T33" fmla="*/ 23 h 118"/>
                  <a:gd name="T34" fmla="*/ 64 w 118"/>
                  <a:gd name="T35" fmla="*/ 23 h 118"/>
                  <a:gd name="T36" fmla="*/ 64 w 118"/>
                  <a:gd name="T37" fmla="*/ 30 h 118"/>
                  <a:gd name="T38" fmla="*/ 77 w 118"/>
                  <a:gd name="T39" fmla="*/ 33 h 118"/>
                  <a:gd name="T40" fmla="*/ 74 w 118"/>
                  <a:gd name="T41" fmla="*/ 43 h 118"/>
                  <a:gd name="T42" fmla="*/ 62 w 118"/>
                  <a:gd name="T43" fmla="*/ 40 h 118"/>
                  <a:gd name="T44" fmla="*/ 55 w 118"/>
                  <a:gd name="T45" fmla="*/ 45 h 118"/>
                  <a:gd name="T46" fmla="*/ 65 w 118"/>
                  <a:gd name="T47" fmla="*/ 52 h 118"/>
                  <a:gd name="T48" fmla="*/ 79 w 118"/>
                  <a:gd name="T49" fmla="*/ 69 h 118"/>
                  <a:gd name="T50" fmla="*/ 64 w 118"/>
                  <a:gd name="T51" fmla="*/ 84 h 118"/>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118"/>
                  <a:gd name="T79" fmla="*/ 0 h 118"/>
                  <a:gd name="T80" fmla="*/ 118 w 118"/>
                  <a:gd name="T81" fmla="*/ 118 h 118"/>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118" h="118">
                    <a:moveTo>
                      <a:pt x="24" y="19"/>
                    </a:moveTo>
                    <a:cubicBezTo>
                      <a:pt x="2" y="39"/>
                      <a:pt x="0" y="72"/>
                      <a:pt x="19" y="94"/>
                    </a:cubicBezTo>
                    <a:cubicBezTo>
                      <a:pt x="38" y="116"/>
                      <a:pt x="72" y="118"/>
                      <a:pt x="94" y="99"/>
                    </a:cubicBezTo>
                    <a:cubicBezTo>
                      <a:pt x="115" y="79"/>
                      <a:pt x="118" y="46"/>
                      <a:pt x="99" y="24"/>
                    </a:cubicBezTo>
                    <a:cubicBezTo>
                      <a:pt x="79" y="2"/>
                      <a:pt x="46" y="0"/>
                      <a:pt x="24" y="19"/>
                    </a:cubicBezTo>
                    <a:close/>
                    <a:moveTo>
                      <a:pt x="64" y="84"/>
                    </a:moveTo>
                    <a:cubicBezTo>
                      <a:pt x="64" y="93"/>
                      <a:pt x="64" y="93"/>
                      <a:pt x="64" y="93"/>
                    </a:cubicBezTo>
                    <a:cubicBezTo>
                      <a:pt x="56" y="93"/>
                      <a:pt x="56" y="93"/>
                      <a:pt x="56" y="93"/>
                    </a:cubicBezTo>
                    <a:cubicBezTo>
                      <a:pt x="56" y="85"/>
                      <a:pt x="56" y="85"/>
                      <a:pt x="56" y="85"/>
                    </a:cubicBezTo>
                    <a:cubicBezTo>
                      <a:pt x="50" y="85"/>
                      <a:pt x="44" y="83"/>
                      <a:pt x="41" y="81"/>
                    </a:cubicBezTo>
                    <a:cubicBezTo>
                      <a:pt x="43" y="71"/>
                      <a:pt x="43" y="71"/>
                      <a:pt x="43" y="71"/>
                    </a:cubicBezTo>
                    <a:cubicBezTo>
                      <a:pt x="47" y="73"/>
                      <a:pt x="52" y="75"/>
                      <a:pt x="58" y="75"/>
                    </a:cubicBezTo>
                    <a:cubicBezTo>
                      <a:pt x="63" y="75"/>
                      <a:pt x="66" y="73"/>
                      <a:pt x="66" y="70"/>
                    </a:cubicBezTo>
                    <a:cubicBezTo>
                      <a:pt x="66" y="66"/>
                      <a:pt x="63" y="64"/>
                      <a:pt x="57" y="62"/>
                    </a:cubicBezTo>
                    <a:cubicBezTo>
                      <a:pt x="48" y="59"/>
                      <a:pt x="41" y="55"/>
                      <a:pt x="41" y="46"/>
                    </a:cubicBezTo>
                    <a:cubicBezTo>
                      <a:pt x="41" y="39"/>
                      <a:pt x="47" y="33"/>
                      <a:pt x="56" y="31"/>
                    </a:cubicBezTo>
                    <a:cubicBezTo>
                      <a:pt x="56" y="23"/>
                      <a:pt x="56" y="23"/>
                      <a:pt x="56" y="23"/>
                    </a:cubicBezTo>
                    <a:cubicBezTo>
                      <a:pt x="64" y="23"/>
                      <a:pt x="64" y="23"/>
                      <a:pt x="64" y="23"/>
                    </a:cubicBezTo>
                    <a:cubicBezTo>
                      <a:pt x="64" y="30"/>
                      <a:pt x="64" y="30"/>
                      <a:pt x="64" y="30"/>
                    </a:cubicBezTo>
                    <a:cubicBezTo>
                      <a:pt x="70" y="30"/>
                      <a:pt x="74" y="32"/>
                      <a:pt x="77" y="33"/>
                    </a:cubicBezTo>
                    <a:cubicBezTo>
                      <a:pt x="74" y="43"/>
                      <a:pt x="74" y="43"/>
                      <a:pt x="74" y="43"/>
                    </a:cubicBezTo>
                    <a:cubicBezTo>
                      <a:pt x="72" y="42"/>
                      <a:pt x="68" y="40"/>
                      <a:pt x="62" y="40"/>
                    </a:cubicBezTo>
                    <a:cubicBezTo>
                      <a:pt x="56" y="40"/>
                      <a:pt x="55" y="42"/>
                      <a:pt x="55" y="45"/>
                    </a:cubicBezTo>
                    <a:cubicBezTo>
                      <a:pt x="55" y="48"/>
                      <a:pt x="58" y="50"/>
                      <a:pt x="65" y="52"/>
                    </a:cubicBezTo>
                    <a:cubicBezTo>
                      <a:pt x="75" y="56"/>
                      <a:pt x="79" y="61"/>
                      <a:pt x="79" y="69"/>
                    </a:cubicBezTo>
                    <a:cubicBezTo>
                      <a:pt x="79" y="76"/>
                      <a:pt x="74" y="83"/>
                      <a:pt x="64" y="84"/>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sp>
            <p:nvSpPr>
              <p:cNvPr id="101" name="Freeform 157"/>
              <p:cNvSpPr>
                <a:spLocks noEditPoints="1" noChangeArrowheads="1"/>
              </p:cNvSpPr>
              <p:nvPr/>
            </p:nvSpPr>
            <p:spPr bwMode="auto">
              <a:xfrm>
                <a:off x="0" y="0"/>
                <a:ext cx="338194" cy="501686"/>
              </a:xfrm>
              <a:custGeom>
                <a:avLst/>
                <a:gdLst>
                  <a:gd name="T0" fmla="*/ 138 w 153"/>
                  <a:gd name="T1" fmla="*/ 177 h 227"/>
                  <a:gd name="T2" fmla="*/ 16 w 153"/>
                  <a:gd name="T3" fmla="*/ 177 h 227"/>
                  <a:gd name="T4" fmla="*/ 16 w 153"/>
                  <a:gd name="T5" fmla="*/ 16 h 227"/>
                  <a:gd name="T6" fmla="*/ 138 w 153"/>
                  <a:gd name="T7" fmla="*/ 16 h 227"/>
                  <a:gd name="T8" fmla="*/ 138 w 153"/>
                  <a:gd name="T9" fmla="*/ 103 h 227"/>
                  <a:gd name="T10" fmla="*/ 139 w 153"/>
                  <a:gd name="T11" fmla="*/ 102 h 227"/>
                  <a:gd name="T12" fmla="*/ 153 w 153"/>
                  <a:gd name="T13" fmla="*/ 94 h 227"/>
                  <a:gd name="T14" fmla="*/ 153 w 153"/>
                  <a:gd name="T15" fmla="*/ 13 h 227"/>
                  <a:gd name="T16" fmla="*/ 141 w 153"/>
                  <a:gd name="T17" fmla="*/ 0 h 227"/>
                  <a:gd name="T18" fmla="*/ 12 w 153"/>
                  <a:gd name="T19" fmla="*/ 0 h 227"/>
                  <a:gd name="T20" fmla="*/ 0 w 153"/>
                  <a:gd name="T21" fmla="*/ 13 h 227"/>
                  <a:gd name="T22" fmla="*/ 0 w 153"/>
                  <a:gd name="T23" fmla="*/ 215 h 227"/>
                  <a:gd name="T24" fmla="*/ 12 w 153"/>
                  <a:gd name="T25" fmla="*/ 227 h 227"/>
                  <a:gd name="T26" fmla="*/ 141 w 153"/>
                  <a:gd name="T27" fmla="*/ 227 h 227"/>
                  <a:gd name="T28" fmla="*/ 153 w 153"/>
                  <a:gd name="T29" fmla="*/ 215 h 227"/>
                  <a:gd name="T30" fmla="*/ 153 w 153"/>
                  <a:gd name="T31" fmla="*/ 176 h 227"/>
                  <a:gd name="T32" fmla="*/ 138 w 153"/>
                  <a:gd name="T33" fmla="*/ 166 h 227"/>
                  <a:gd name="T34" fmla="*/ 138 w 153"/>
                  <a:gd name="T35" fmla="*/ 177 h 227"/>
                  <a:gd name="T36" fmla="*/ 75 w 153"/>
                  <a:gd name="T37" fmla="*/ 221 h 227"/>
                  <a:gd name="T38" fmla="*/ 56 w 153"/>
                  <a:gd name="T39" fmla="*/ 201 h 227"/>
                  <a:gd name="T40" fmla="*/ 75 w 153"/>
                  <a:gd name="T41" fmla="*/ 182 h 227"/>
                  <a:gd name="T42" fmla="*/ 95 w 153"/>
                  <a:gd name="T43" fmla="*/ 201 h 227"/>
                  <a:gd name="T44" fmla="*/ 75 w 153"/>
                  <a:gd name="T45" fmla="*/ 221 h 227"/>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w 153"/>
                  <a:gd name="T70" fmla="*/ 0 h 227"/>
                  <a:gd name="T71" fmla="*/ 153 w 153"/>
                  <a:gd name="T72" fmla="*/ 227 h 227"/>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T69" t="T70" r="T71" b="T72"/>
                <a:pathLst>
                  <a:path w="153" h="227">
                    <a:moveTo>
                      <a:pt x="138" y="177"/>
                    </a:moveTo>
                    <a:cubicBezTo>
                      <a:pt x="16" y="177"/>
                      <a:pt x="16" y="177"/>
                      <a:pt x="16" y="177"/>
                    </a:cubicBezTo>
                    <a:cubicBezTo>
                      <a:pt x="16" y="16"/>
                      <a:pt x="16" y="16"/>
                      <a:pt x="16" y="16"/>
                    </a:cubicBezTo>
                    <a:cubicBezTo>
                      <a:pt x="138" y="16"/>
                      <a:pt x="138" y="16"/>
                      <a:pt x="138" y="16"/>
                    </a:cubicBezTo>
                    <a:cubicBezTo>
                      <a:pt x="138" y="103"/>
                      <a:pt x="138" y="103"/>
                      <a:pt x="138" y="103"/>
                    </a:cubicBezTo>
                    <a:cubicBezTo>
                      <a:pt x="138" y="103"/>
                      <a:pt x="139" y="102"/>
                      <a:pt x="139" y="102"/>
                    </a:cubicBezTo>
                    <a:cubicBezTo>
                      <a:pt x="144" y="98"/>
                      <a:pt x="148" y="95"/>
                      <a:pt x="153" y="94"/>
                    </a:cubicBezTo>
                    <a:cubicBezTo>
                      <a:pt x="153" y="13"/>
                      <a:pt x="153" y="13"/>
                      <a:pt x="153" y="13"/>
                    </a:cubicBezTo>
                    <a:cubicBezTo>
                      <a:pt x="153" y="6"/>
                      <a:pt x="148" y="0"/>
                      <a:pt x="141" y="0"/>
                    </a:cubicBezTo>
                    <a:cubicBezTo>
                      <a:pt x="12" y="0"/>
                      <a:pt x="12" y="0"/>
                      <a:pt x="12" y="0"/>
                    </a:cubicBezTo>
                    <a:cubicBezTo>
                      <a:pt x="6" y="0"/>
                      <a:pt x="0" y="6"/>
                      <a:pt x="0" y="13"/>
                    </a:cubicBezTo>
                    <a:cubicBezTo>
                      <a:pt x="0" y="215"/>
                      <a:pt x="0" y="215"/>
                      <a:pt x="0" y="215"/>
                    </a:cubicBezTo>
                    <a:cubicBezTo>
                      <a:pt x="0" y="222"/>
                      <a:pt x="6" y="227"/>
                      <a:pt x="12" y="227"/>
                    </a:cubicBezTo>
                    <a:cubicBezTo>
                      <a:pt x="141" y="227"/>
                      <a:pt x="141" y="227"/>
                      <a:pt x="141" y="227"/>
                    </a:cubicBezTo>
                    <a:cubicBezTo>
                      <a:pt x="148" y="227"/>
                      <a:pt x="153" y="222"/>
                      <a:pt x="153" y="215"/>
                    </a:cubicBezTo>
                    <a:cubicBezTo>
                      <a:pt x="153" y="176"/>
                      <a:pt x="153" y="176"/>
                      <a:pt x="153" y="176"/>
                    </a:cubicBezTo>
                    <a:cubicBezTo>
                      <a:pt x="148" y="174"/>
                      <a:pt x="142" y="170"/>
                      <a:pt x="138" y="166"/>
                    </a:cubicBezTo>
                    <a:lnTo>
                      <a:pt x="138" y="177"/>
                    </a:lnTo>
                    <a:close/>
                    <a:moveTo>
                      <a:pt x="75" y="221"/>
                    </a:moveTo>
                    <a:cubicBezTo>
                      <a:pt x="65" y="221"/>
                      <a:pt x="56" y="212"/>
                      <a:pt x="56" y="201"/>
                    </a:cubicBezTo>
                    <a:cubicBezTo>
                      <a:pt x="56" y="191"/>
                      <a:pt x="65" y="182"/>
                      <a:pt x="75" y="182"/>
                    </a:cubicBezTo>
                    <a:cubicBezTo>
                      <a:pt x="86" y="182"/>
                      <a:pt x="95" y="191"/>
                      <a:pt x="95" y="201"/>
                    </a:cubicBezTo>
                    <a:cubicBezTo>
                      <a:pt x="95" y="212"/>
                      <a:pt x="86" y="221"/>
                      <a:pt x="75" y="221"/>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sp>
            <p:nvSpPr>
              <p:cNvPr id="102" name="Freeform 158"/>
              <p:cNvSpPr>
                <a:spLocks noEditPoints="1" noChangeArrowheads="1"/>
              </p:cNvSpPr>
              <p:nvPr/>
            </p:nvSpPr>
            <p:spPr bwMode="auto">
              <a:xfrm>
                <a:off x="275600" y="202729"/>
                <a:ext cx="190584" cy="190584"/>
              </a:xfrm>
              <a:custGeom>
                <a:avLst/>
                <a:gdLst>
                  <a:gd name="T0" fmla="*/ 72 w 86"/>
                  <a:gd name="T1" fmla="*/ 17 h 86"/>
                  <a:gd name="T2" fmla="*/ 18 w 86"/>
                  <a:gd name="T3" fmla="*/ 14 h 86"/>
                  <a:gd name="T4" fmla="*/ 14 w 86"/>
                  <a:gd name="T5" fmla="*/ 68 h 86"/>
                  <a:gd name="T6" fmla="*/ 69 w 86"/>
                  <a:gd name="T7" fmla="*/ 72 h 86"/>
                  <a:gd name="T8" fmla="*/ 72 w 86"/>
                  <a:gd name="T9" fmla="*/ 17 h 86"/>
                  <a:gd name="T10" fmla="*/ 46 w 86"/>
                  <a:gd name="T11" fmla="*/ 63 h 86"/>
                  <a:gd name="T12" fmla="*/ 46 w 86"/>
                  <a:gd name="T13" fmla="*/ 70 h 86"/>
                  <a:gd name="T14" fmla="*/ 40 w 86"/>
                  <a:gd name="T15" fmla="*/ 70 h 86"/>
                  <a:gd name="T16" fmla="*/ 40 w 86"/>
                  <a:gd name="T17" fmla="*/ 64 h 86"/>
                  <a:gd name="T18" fmla="*/ 28 w 86"/>
                  <a:gd name="T19" fmla="*/ 61 h 86"/>
                  <a:gd name="T20" fmla="*/ 30 w 86"/>
                  <a:gd name="T21" fmla="*/ 53 h 86"/>
                  <a:gd name="T22" fmla="*/ 41 w 86"/>
                  <a:gd name="T23" fmla="*/ 56 h 86"/>
                  <a:gd name="T24" fmla="*/ 48 w 86"/>
                  <a:gd name="T25" fmla="*/ 52 h 86"/>
                  <a:gd name="T26" fmla="*/ 41 w 86"/>
                  <a:gd name="T27" fmla="*/ 46 h 86"/>
                  <a:gd name="T28" fmla="*/ 29 w 86"/>
                  <a:gd name="T29" fmla="*/ 34 h 86"/>
                  <a:gd name="T30" fmla="*/ 40 w 86"/>
                  <a:gd name="T31" fmla="*/ 22 h 86"/>
                  <a:gd name="T32" fmla="*/ 40 w 86"/>
                  <a:gd name="T33" fmla="*/ 15 h 86"/>
                  <a:gd name="T34" fmla="*/ 47 w 86"/>
                  <a:gd name="T35" fmla="*/ 15 h 86"/>
                  <a:gd name="T36" fmla="*/ 47 w 86"/>
                  <a:gd name="T37" fmla="*/ 21 h 86"/>
                  <a:gd name="T38" fmla="*/ 56 w 86"/>
                  <a:gd name="T39" fmla="*/ 23 h 86"/>
                  <a:gd name="T40" fmla="*/ 54 w 86"/>
                  <a:gd name="T41" fmla="*/ 31 h 86"/>
                  <a:gd name="T42" fmla="*/ 45 w 86"/>
                  <a:gd name="T43" fmla="*/ 29 h 86"/>
                  <a:gd name="T44" fmla="*/ 39 w 86"/>
                  <a:gd name="T45" fmla="*/ 32 h 86"/>
                  <a:gd name="T46" fmla="*/ 47 w 86"/>
                  <a:gd name="T47" fmla="*/ 38 h 86"/>
                  <a:gd name="T48" fmla="*/ 58 w 86"/>
                  <a:gd name="T49" fmla="*/ 51 h 86"/>
                  <a:gd name="T50" fmla="*/ 46 w 86"/>
                  <a:gd name="T51" fmla="*/ 63 h 8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86"/>
                  <a:gd name="T79" fmla="*/ 0 h 86"/>
                  <a:gd name="T80" fmla="*/ 86 w 86"/>
                  <a:gd name="T81" fmla="*/ 86 h 86"/>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86" h="86">
                    <a:moveTo>
                      <a:pt x="72" y="17"/>
                    </a:moveTo>
                    <a:cubicBezTo>
                      <a:pt x="58" y="1"/>
                      <a:pt x="34" y="0"/>
                      <a:pt x="18" y="14"/>
                    </a:cubicBezTo>
                    <a:cubicBezTo>
                      <a:pt x="2" y="28"/>
                      <a:pt x="0" y="52"/>
                      <a:pt x="14" y="68"/>
                    </a:cubicBezTo>
                    <a:cubicBezTo>
                      <a:pt x="28" y="84"/>
                      <a:pt x="53" y="86"/>
                      <a:pt x="69" y="72"/>
                    </a:cubicBezTo>
                    <a:cubicBezTo>
                      <a:pt x="85" y="58"/>
                      <a:pt x="86" y="33"/>
                      <a:pt x="72" y="17"/>
                    </a:cubicBezTo>
                    <a:close/>
                    <a:moveTo>
                      <a:pt x="46" y="63"/>
                    </a:moveTo>
                    <a:cubicBezTo>
                      <a:pt x="46" y="70"/>
                      <a:pt x="46" y="70"/>
                      <a:pt x="46" y="70"/>
                    </a:cubicBezTo>
                    <a:cubicBezTo>
                      <a:pt x="40" y="70"/>
                      <a:pt x="40" y="70"/>
                      <a:pt x="40" y="70"/>
                    </a:cubicBezTo>
                    <a:cubicBezTo>
                      <a:pt x="40" y="64"/>
                      <a:pt x="40" y="64"/>
                      <a:pt x="40" y="64"/>
                    </a:cubicBezTo>
                    <a:cubicBezTo>
                      <a:pt x="35" y="64"/>
                      <a:pt x="31" y="62"/>
                      <a:pt x="28" y="61"/>
                    </a:cubicBezTo>
                    <a:cubicBezTo>
                      <a:pt x="30" y="53"/>
                      <a:pt x="30" y="53"/>
                      <a:pt x="30" y="53"/>
                    </a:cubicBezTo>
                    <a:cubicBezTo>
                      <a:pt x="33" y="55"/>
                      <a:pt x="37" y="56"/>
                      <a:pt x="41" y="56"/>
                    </a:cubicBezTo>
                    <a:cubicBezTo>
                      <a:pt x="45" y="56"/>
                      <a:pt x="48" y="54"/>
                      <a:pt x="48" y="52"/>
                    </a:cubicBezTo>
                    <a:cubicBezTo>
                      <a:pt x="48" y="49"/>
                      <a:pt x="46" y="48"/>
                      <a:pt x="41" y="46"/>
                    </a:cubicBezTo>
                    <a:cubicBezTo>
                      <a:pt x="34" y="44"/>
                      <a:pt x="29" y="40"/>
                      <a:pt x="29" y="34"/>
                    </a:cubicBezTo>
                    <a:cubicBezTo>
                      <a:pt x="29" y="28"/>
                      <a:pt x="33" y="23"/>
                      <a:pt x="40" y="22"/>
                    </a:cubicBezTo>
                    <a:cubicBezTo>
                      <a:pt x="40" y="15"/>
                      <a:pt x="40" y="15"/>
                      <a:pt x="40" y="15"/>
                    </a:cubicBezTo>
                    <a:cubicBezTo>
                      <a:pt x="47" y="15"/>
                      <a:pt x="47" y="15"/>
                      <a:pt x="47" y="15"/>
                    </a:cubicBezTo>
                    <a:cubicBezTo>
                      <a:pt x="47" y="21"/>
                      <a:pt x="47" y="21"/>
                      <a:pt x="47" y="21"/>
                    </a:cubicBezTo>
                    <a:cubicBezTo>
                      <a:pt x="51" y="21"/>
                      <a:pt x="54" y="22"/>
                      <a:pt x="56" y="23"/>
                    </a:cubicBezTo>
                    <a:cubicBezTo>
                      <a:pt x="54" y="31"/>
                      <a:pt x="54" y="31"/>
                      <a:pt x="54" y="31"/>
                    </a:cubicBezTo>
                    <a:cubicBezTo>
                      <a:pt x="53" y="30"/>
                      <a:pt x="50" y="29"/>
                      <a:pt x="45" y="29"/>
                    </a:cubicBezTo>
                    <a:cubicBezTo>
                      <a:pt x="40" y="29"/>
                      <a:pt x="39" y="31"/>
                      <a:pt x="39" y="32"/>
                    </a:cubicBezTo>
                    <a:cubicBezTo>
                      <a:pt x="39" y="35"/>
                      <a:pt x="41" y="36"/>
                      <a:pt x="47" y="38"/>
                    </a:cubicBezTo>
                    <a:cubicBezTo>
                      <a:pt x="55" y="41"/>
                      <a:pt x="58" y="45"/>
                      <a:pt x="58" y="51"/>
                    </a:cubicBezTo>
                    <a:cubicBezTo>
                      <a:pt x="58" y="57"/>
                      <a:pt x="54" y="62"/>
                      <a:pt x="46" y="63"/>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grpSp>
        <p:sp>
          <p:nvSpPr>
            <p:cNvPr id="97" name="文本框 41"/>
            <p:cNvSpPr>
              <a:spLocks noChangeArrowheads="1"/>
            </p:cNvSpPr>
            <p:nvPr/>
          </p:nvSpPr>
          <p:spPr bwMode="auto">
            <a:xfrm rot="1200000">
              <a:off x="3706952" y="3369321"/>
              <a:ext cx="2031325"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20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单击添加标题</a:t>
              </a:r>
              <a:endParaRPr lang="en-US" altLang="zh-CN" sz="105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2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2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2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grpSp>
        <p:nvGrpSpPr>
          <p:cNvPr id="103" name="组合 102"/>
          <p:cNvGrpSpPr/>
          <p:nvPr/>
        </p:nvGrpSpPr>
        <p:grpSpPr>
          <a:xfrm>
            <a:off x="420088" y="1493043"/>
            <a:ext cx="2427740" cy="2957948"/>
            <a:chOff x="420088" y="1493043"/>
            <a:chExt cx="2427740" cy="2957948"/>
          </a:xfrm>
        </p:grpSpPr>
        <p:sp>
          <p:nvSpPr>
            <p:cNvPr id="104" name="任意多边形 103"/>
            <p:cNvSpPr>
              <a:spLocks noChangeArrowheads="1"/>
            </p:cNvSpPr>
            <p:nvPr/>
          </p:nvSpPr>
          <p:spPr bwMode="auto">
            <a:xfrm>
              <a:off x="420088" y="1493043"/>
              <a:ext cx="2427740" cy="2957948"/>
            </a:xfrm>
            <a:custGeom>
              <a:avLst/>
              <a:gdLst>
                <a:gd name="connsiteX0" fmla="*/ 591995 w 3236987"/>
                <a:gd name="connsiteY0" fmla="*/ 0 h 3943930"/>
                <a:gd name="connsiteX1" fmla="*/ 664004 w 3236987"/>
                <a:gd name="connsiteY1" fmla="*/ 0 h 3943930"/>
                <a:gd name="connsiteX2" fmla="*/ 664004 w 3236987"/>
                <a:gd name="connsiteY2" fmla="*/ 1496908 h 3943930"/>
                <a:gd name="connsiteX3" fmla="*/ 3236987 w 3236987"/>
                <a:gd name="connsiteY3" fmla="*/ 2433397 h 3943930"/>
                <a:gd name="connsiteX4" fmla="*/ 2687198 w 3236987"/>
                <a:gd name="connsiteY4" fmla="*/ 3943930 h 3943930"/>
                <a:gd name="connsiteX5" fmla="*/ 206442 w 3236987"/>
                <a:gd name="connsiteY5" fmla="*/ 3041008 h 3943930"/>
                <a:gd name="connsiteX6" fmla="*/ 205512 w 3236987"/>
                <a:gd name="connsiteY6" fmla="*/ 3043564 h 3943930"/>
                <a:gd name="connsiteX7" fmla="*/ 0 w 3236987"/>
                <a:gd name="connsiteY7" fmla="*/ 2968764 h 3943930"/>
                <a:gd name="connsiteX8" fmla="*/ 392060 w 3236987"/>
                <a:gd name="connsiteY8" fmla="*/ 1891588 h 3943930"/>
                <a:gd name="connsiteX9" fmla="*/ 81377 w 3236987"/>
                <a:gd name="connsiteY9" fmla="*/ 1778508 h 3943930"/>
                <a:gd name="connsiteX10" fmla="*/ 143321 w 3236987"/>
                <a:gd name="connsiteY10" fmla="*/ 1608318 h 3943930"/>
                <a:gd name="connsiteX11" fmla="*/ 556383 w 3236987"/>
                <a:gd name="connsiteY11" fmla="*/ 1529099 h 3943930"/>
                <a:gd name="connsiteX12" fmla="*/ 589187 w 3236987"/>
                <a:gd name="connsiteY12" fmla="*/ 1469676 h 3943930"/>
                <a:gd name="connsiteX13" fmla="*/ 591995 w 3236987"/>
                <a:gd name="connsiteY13" fmla="*/ 1470699 h 39439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36987" h="3943930">
                  <a:moveTo>
                    <a:pt x="591995" y="0"/>
                  </a:moveTo>
                  <a:lnTo>
                    <a:pt x="664004" y="0"/>
                  </a:lnTo>
                  <a:lnTo>
                    <a:pt x="664004" y="1496908"/>
                  </a:lnTo>
                  <a:lnTo>
                    <a:pt x="3236987" y="2433397"/>
                  </a:lnTo>
                  <a:lnTo>
                    <a:pt x="2687198" y="3943930"/>
                  </a:lnTo>
                  <a:lnTo>
                    <a:pt x="206442" y="3041008"/>
                  </a:lnTo>
                  <a:lnTo>
                    <a:pt x="205512" y="3043564"/>
                  </a:lnTo>
                  <a:lnTo>
                    <a:pt x="0" y="2968764"/>
                  </a:lnTo>
                  <a:lnTo>
                    <a:pt x="392060" y="1891588"/>
                  </a:lnTo>
                  <a:lnTo>
                    <a:pt x="81377" y="1778508"/>
                  </a:lnTo>
                  <a:lnTo>
                    <a:pt x="143321" y="1608318"/>
                  </a:lnTo>
                  <a:cubicBezTo>
                    <a:pt x="330879" y="1686708"/>
                    <a:pt x="468565" y="1660302"/>
                    <a:pt x="556383" y="1529099"/>
                  </a:cubicBezTo>
                  <a:lnTo>
                    <a:pt x="589187" y="1469676"/>
                  </a:lnTo>
                  <a:lnTo>
                    <a:pt x="591995" y="1470699"/>
                  </a:lnTo>
                  <a:close/>
                </a:path>
              </a:pathLst>
            </a:custGeom>
            <a:solidFill>
              <a:srgbClr val="FEFEFE">
                <a:alpha val="30000"/>
              </a:srgbClr>
            </a:solidFill>
            <a:ln>
              <a:noFill/>
            </a:ln>
            <a:extLst>
              <a:ext uri="{91240B29-F687-4F45-9708-019B960494DF}">
                <a14:hiddenLine xmlns:a14="http://schemas.microsoft.com/office/drawing/2010/main" w="12700" cap="flat" cmpd="sng">
                  <a:solidFill>
                    <a:srgbClr val="42719B"/>
                  </a:solidFill>
                  <a:bevel/>
                  <a:headEnd/>
                  <a:tailEnd/>
                </a14:hiddenLine>
              </a:ext>
            </a:extLst>
          </p:spPr>
          <p:txBody>
            <a:bodyPr wrap="square" anchor="ctr">
              <a:noAutofit/>
            </a:bodyPr>
            <a:lstStyle/>
            <a:p>
              <a:pPr algn="ctr"/>
              <a:endParaRPr lang="zh-CN" altLang="zh-CN" sz="1013">
                <a:solidFill>
                  <a:srgbClr val="FFFFFF"/>
                </a:solidFill>
                <a:latin typeface="SimSun" panose="02010600030101010101" pitchFamily="2" charset="-122"/>
                <a:sym typeface="SimSun" panose="02010600030101010101" pitchFamily="2" charset="-122"/>
              </a:endParaRPr>
            </a:p>
          </p:txBody>
        </p:sp>
        <p:grpSp>
          <p:nvGrpSpPr>
            <p:cNvPr id="105" name="组合 24"/>
            <p:cNvGrpSpPr>
              <a:grpSpLocks/>
            </p:cNvGrpSpPr>
            <p:nvPr/>
          </p:nvGrpSpPr>
          <p:grpSpPr bwMode="auto">
            <a:xfrm rot="1200000">
              <a:off x="1651398" y="3111103"/>
              <a:ext cx="258365" cy="289322"/>
              <a:chOff x="0" y="0"/>
              <a:chExt cx="402656" cy="450303"/>
            </a:xfrm>
          </p:grpSpPr>
          <p:sp>
            <p:nvSpPr>
              <p:cNvPr id="107" name="Freeform 108"/>
              <p:cNvSpPr>
                <a:spLocks noEditPoints="1" noChangeArrowheads="1"/>
              </p:cNvSpPr>
              <p:nvPr/>
            </p:nvSpPr>
            <p:spPr bwMode="auto">
              <a:xfrm>
                <a:off x="69134" y="167228"/>
                <a:ext cx="56988" cy="57923"/>
              </a:xfrm>
              <a:custGeom>
                <a:avLst/>
                <a:gdLst>
                  <a:gd name="T0" fmla="*/ 13 w 26"/>
                  <a:gd name="T1" fmla="*/ 0 h 26"/>
                  <a:gd name="T2" fmla="*/ 0 w 26"/>
                  <a:gd name="T3" fmla="*/ 13 h 26"/>
                  <a:gd name="T4" fmla="*/ 13 w 26"/>
                  <a:gd name="T5" fmla="*/ 26 h 26"/>
                  <a:gd name="T6" fmla="*/ 26 w 26"/>
                  <a:gd name="T7" fmla="*/ 13 h 26"/>
                  <a:gd name="T8" fmla="*/ 13 w 26"/>
                  <a:gd name="T9" fmla="*/ 0 h 26"/>
                  <a:gd name="T10" fmla="*/ 13 w 26"/>
                  <a:gd name="T11" fmla="*/ 23 h 26"/>
                  <a:gd name="T12" fmla="*/ 3 w 26"/>
                  <a:gd name="T13" fmla="*/ 13 h 26"/>
                  <a:gd name="T14" fmla="*/ 13 w 26"/>
                  <a:gd name="T15" fmla="*/ 3 h 26"/>
                  <a:gd name="T16" fmla="*/ 23 w 26"/>
                  <a:gd name="T17" fmla="*/ 13 h 26"/>
                  <a:gd name="T18" fmla="*/ 13 w 26"/>
                  <a:gd name="T19" fmla="*/ 23 h 26"/>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6"/>
                  <a:gd name="T31" fmla="*/ 0 h 26"/>
                  <a:gd name="T32" fmla="*/ 26 w 26"/>
                  <a:gd name="T33" fmla="*/ 26 h 2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6" h="26">
                    <a:moveTo>
                      <a:pt x="13" y="0"/>
                    </a:moveTo>
                    <a:cubicBezTo>
                      <a:pt x="6" y="0"/>
                      <a:pt x="0" y="6"/>
                      <a:pt x="0" y="13"/>
                    </a:cubicBezTo>
                    <a:cubicBezTo>
                      <a:pt x="0" y="20"/>
                      <a:pt x="6" y="26"/>
                      <a:pt x="13" y="26"/>
                    </a:cubicBezTo>
                    <a:cubicBezTo>
                      <a:pt x="20" y="26"/>
                      <a:pt x="26" y="20"/>
                      <a:pt x="26" y="13"/>
                    </a:cubicBezTo>
                    <a:cubicBezTo>
                      <a:pt x="26" y="6"/>
                      <a:pt x="20" y="0"/>
                      <a:pt x="13" y="0"/>
                    </a:cubicBezTo>
                    <a:close/>
                    <a:moveTo>
                      <a:pt x="13" y="23"/>
                    </a:moveTo>
                    <a:cubicBezTo>
                      <a:pt x="8" y="23"/>
                      <a:pt x="3" y="18"/>
                      <a:pt x="3" y="13"/>
                    </a:cubicBezTo>
                    <a:cubicBezTo>
                      <a:pt x="3" y="7"/>
                      <a:pt x="8" y="3"/>
                      <a:pt x="13" y="3"/>
                    </a:cubicBezTo>
                    <a:cubicBezTo>
                      <a:pt x="19" y="3"/>
                      <a:pt x="23" y="7"/>
                      <a:pt x="23" y="13"/>
                    </a:cubicBezTo>
                    <a:cubicBezTo>
                      <a:pt x="23" y="18"/>
                      <a:pt x="19" y="23"/>
                      <a:pt x="13" y="23"/>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sp>
            <p:nvSpPr>
              <p:cNvPr id="108" name="Freeform 109"/>
              <p:cNvSpPr>
                <a:spLocks noEditPoints="1" noChangeArrowheads="1"/>
              </p:cNvSpPr>
              <p:nvPr/>
            </p:nvSpPr>
            <p:spPr bwMode="auto">
              <a:xfrm>
                <a:off x="197125" y="129859"/>
                <a:ext cx="48580" cy="48580"/>
              </a:xfrm>
              <a:custGeom>
                <a:avLst/>
                <a:gdLst>
                  <a:gd name="T0" fmla="*/ 11 w 22"/>
                  <a:gd name="T1" fmla="*/ 0 h 22"/>
                  <a:gd name="T2" fmla="*/ 0 w 22"/>
                  <a:gd name="T3" fmla="*/ 11 h 22"/>
                  <a:gd name="T4" fmla="*/ 11 w 22"/>
                  <a:gd name="T5" fmla="*/ 22 h 22"/>
                  <a:gd name="T6" fmla="*/ 22 w 22"/>
                  <a:gd name="T7" fmla="*/ 11 h 22"/>
                  <a:gd name="T8" fmla="*/ 11 w 22"/>
                  <a:gd name="T9" fmla="*/ 0 h 22"/>
                  <a:gd name="T10" fmla="*/ 11 w 22"/>
                  <a:gd name="T11" fmla="*/ 17 h 22"/>
                  <a:gd name="T12" fmla="*/ 5 w 22"/>
                  <a:gd name="T13" fmla="*/ 11 h 22"/>
                  <a:gd name="T14" fmla="*/ 11 w 22"/>
                  <a:gd name="T15" fmla="*/ 5 h 22"/>
                  <a:gd name="T16" fmla="*/ 17 w 22"/>
                  <a:gd name="T17" fmla="*/ 11 h 22"/>
                  <a:gd name="T18" fmla="*/ 11 w 22"/>
                  <a:gd name="T19" fmla="*/ 17 h 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22"/>
                  <a:gd name="T31" fmla="*/ 0 h 22"/>
                  <a:gd name="T32" fmla="*/ 22 w 22"/>
                  <a:gd name="T33" fmla="*/ 22 h 22"/>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22" h="22">
                    <a:moveTo>
                      <a:pt x="11" y="0"/>
                    </a:moveTo>
                    <a:cubicBezTo>
                      <a:pt x="5" y="0"/>
                      <a:pt x="0" y="5"/>
                      <a:pt x="0" y="11"/>
                    </a:cubicBezTo>
                    <a:cubicBezTo>
                      <a:pt x="0" y="17"/>
                      <a:pt x="5" y="22"/>
                      <a:pt x="11" y="22"/>
                    </a:cubicBezTo>
                    <a:cubicBezTo>
                      <a:pt x="17" y="22"/>
                      <a:pt x="22" y="17"/>
                      <a:pt x="22" y="11"/>
                    </a:cubicBezTo>
                    <a:cubicBezTo>
                      <a:pt x="22" y="5"/>
                      <a:pt x="17" y="0"/>
                      <a:pt x="11" y="0"/>
                    </a:cubicBezTo>
                    <a:close/>
                    <a:moveTo>
                      <a:pt x="11" y="17"/>
                    </a:moveTo>
                    <a:cubicBezTo>
                      <a:pt x="8" y="17"/>
                      <a:pt x="5" y="14"/>
                      <a:pt x="5" y="11"/>
                    </a:cubicBezTo>
                    <a:cubicBezTo>
                      <a:pt x="5" y="8"/>
                      <a:pt x="8" y="5"/>
                      <a:pt x="11" y="5"/>
                    </a:cubicBezTo>
                    <a:cubicBezTo>
                      <a:pt x="14" y="5"/>
                      <a:pt x="17" y="8"/>
                      <a:pt x="17" y="11"/>
                    </a:cubicBezTo>
                    <a:cubicBezTo>
                      <a:pt x="17" y="14"/>
                      <a:pt x="14" y="17"/>
                      <a:pt x="11" y="17"/>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sp>
            <p:nvSpPr>
              <p:cNvPr id="109" name="Freeform 110"/>
              <p:cNvSpPr>
                <a:spLocks noEditPoints="1" noChangeArrowheads="1"/>
              </p:cNvSpPr>
              <p:nvPr/>
            </p:nvSpPr>
            <p:spPr bwMode="auto">
              <a:xfrm>
                <a:off x="82213" y="181242"/>
                <a:ext cx="30830" cy="30830"/>
              </a:xfrm>
              <a:custGeom>
                <a:avLst/>
                <a:gdLst>
                  <a:gd name="T0" fmla="*/ 7 w 14"/>
                  <a:gd name="T1" fmla="*/ 0 h 14"/>
                  <a:gd name="T2" fmla="*/ 0 w 14"/>
                  <a:gd name="T3" fmla="*/ 7 h 14"/>
                  <a:gd name="T4" fmla="*/ 7 w 14"/>
                  <a:gd name="T5" fmla="*/ 14 h 14"/>
                  <a:gd name="T6" fmla="*/ 14 w 14"/>
                  <a:gd name="T7" fmla="*/ 7 h 14"/>
                  <a:gd name="T8" fmla="*/ 7 w 14"/>
                  <a:gd name="T9" fmla="*/ 0 h 14"/>
                  <a:gd name="T10" fmla="*/ 7 w 14"/>
                  <a:gd name="T11" fmla="*/ 10 h 14"/>
                  <a:gd name="T12" fmla="*/ 4 w 14"/>
                  <a:gd name="T13" fmla="*/ 7 h 14"/>
                  <a:gd name="T14" fmla="*/ 7 w 14"/>
                  <a:gd name="T15" fmla="*/ 3 h 14"/>
                  <a:gd name="T16" fmla="*/ 11 w 14"/>
                  <a:gd name="T17" fmla="*/ 7 h 14"/>
                  <a:gd name="T18" fmla="*/ 7 w 14"/>
                  <a:gd name="T19" fmla="*/ 10 h 1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14"/>
                  <a:gd name="T31" fmla="*/ 0 h 14"/>
                  <a:gd name="T32" fmla="*/ 14 w 14"/>
                  <a:gd name="T33" fmla="*/ 14 h 1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14" h="14">
                    <a:moveTo>
                      <a:pt x="7" y="0"/>
                    </a:moveTo>
                    <a:cubicBezTo>
                      <a:pt x="3" y="0"/>
                      <a:pt x="0" y="3"/>
                      <a:pt x="0" y="7"/>
                    </a:cubicBezTo>
                    <a:cubicBezTo>
                      <a:pt x="0" y="11"/>
                      <a:pt x="3" y="14"/>
                      <a:pt x="7" y="14"/>
                    </a:cubicBezTo>
                    <a:cubicBezTo>
                      <a:pt x="11" y="14"/>
                      <a:pt x="14" y="11"/>
                      <a:pt x="14" y="7"/>
                    </a:cubicBezTo>
                    <a:cubicBezTo>
                      <a:pt x="14" y="3"/>
                      <a:pt x="11" y="0"/>
                      <a:pt x="7" y="0"/>
                    </a:cubicBezTo>
                    <a:close/>
                    <a:moveTo>
                      <a:pt x="7" y="10"/>
                    </a:moveTo>
                    <a:cubicBezTo>
                      <a:pt x="5" y="10"/>
                      <a:pt x="4" y="9"/>
                      <a:pt x="4" y="7"/>
                    </a:cubicBezTo>
                    <a:cubicBezTo>
                      <a:pt x="4" y="5"/>
                      <a:pt x="5" y="3"/>
                      <a:pt x="7" y="3"/>
                    </a:cubicBezTo>
                    <a:cubicBezTo>
                      <a:pt x="9" y="3"/>
                      <a:pt x="11" y="5"/>
                      <a:pt x="11" y="7"/>
                    </a:cubicBezTo>
                    <a:cubicBezTo>
                      <a:pt x="11" y="9"/>
                      <a:pt x="9" y="10"/>
                      <a:pt x="7" y="10"/>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sp>
            <p:nvSpPr>
              <p:cNvPr id="110" name="Freeform 111"/>
              <p:cNvSpPr>
                <a:spLocks noEditPoints="1" noChangeArrowheads="1"/>
              </p:cNvSpPr>
              <p:nvPr/>
            </p:nvSpPr>
            <p:spPr bwMode="auto">
              <a:xfrm>
                <a:off x="172834" y="105568"/>
                <a:ext cx="97161" cy="97161"/>
              </a:xfrm>
              <a:custGeom>
                <a:avLst/>
                <a:gdLst>
                  <a:gd name="T0" fmla="*/ 22 w 44"/>
                  <a:gd name="T1" fmla="*/ 0 h 44"/>
                  <a:gd name="T2" fmla="*/ 0 w 44"/>
                  <a:gd name="T3" fmla="*/ 22 h 44"/>
                  <a:gd name="T4" fmla="*/ 22 w 44"/>
                  <a:gd name="T5" fmla="*/ 44 h 44"/>
                  <a:gd name="T6" fmla="*/ 44 w 44"/>
                  <a:gd name="T7" fmla="*/ 22 h 44"/>
                  <a:gd name="T8" fmla="*/ 22 w 44"/>
                  <a:gd name="T9" fmla="*/ 0 h 44"/>
                  <a:gd name="T10" fmla="*/ 22 w 44"/>
                  <a:gd name="T11" fmla="*/ 39 h 44"/>
                  <a:gd name="T12" fmla="*/ 5 w 44"/>
                  <a:gd name="T13" fmla="*/ 22 h 44"/>
                  <a:gd name="T14" fmla="*/ 22 w 44"/>
                  <a:gd name="T15" fmla="*/ 6 h 44"/>
                  <a:gd name="T16" fmla="*/ 39 w 44"/>
                  <a:gd name="T17" fmla="*/ 22 h 44"/>
                  <a:gd name="T18" fmla="*/ 22 w 44"/>
                  <a:gd name="T19" fmla="*/ 39 h 44"/>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44"/>
                  <a:gd name="T31" fmla="*/ 0 h 44"/>
                  <a:gd name="T32" fmla="*/ 44 w 44"/>
                  <a:gd name="T33" fmla="*/ 44 h 44"/>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44" h="44">
                    <a:moveTo>
                      <a:pt x="22" y="0"/>
                    </a:moveTo>
                    <a:cubicBezTo>
                      <a:pt x="10" y="0"/>
                      <a:pt x="0" y="10"/>
                      <a:pt x="0" y="22"/>
                    </a:cubicBezTo>
                    <a:cubicBezTo>
                      <a:pt x="0" y="34"/>
                      <a:pt x="10" y="44"/>
                      <a:pt x="22" y="44"/>
                    </a:cubicBezTo>
                    <a:cubicBezTo>
                      <a:pt x="34" y="44"/>
                      <a:pt x="44" y="34"/>
                      <a:pt x="44" y="22"/>
                    </a:cubicBezTo>
                    <a:cubicBezTo>
                      <a:pt x="44" y="10"/>
                      <a:pt x="34" y="0"/>
                      <a:pt x="22" y="0"/>
                    </a:cubicBezTo>
                    <a:close/>
                    <a:moveTo>
                      <a:pt x="22" y="39"/>
                    </a:moveTo>
                    <a:cubicBezTo>
                      <a:pt x="13" y="39"/>
                      <a:pt x="5" y="31"/>
                      <a:pt x="5" y="22"/>
                    </a:cubicBezTo>
                    <a:cubicBezTo>
                      <a:pt x="5" y="13"/>
                      <a:pt x="13" y="6"/>
                      <a:pt x="22" y="6"/>
                    </a:cubicBezTo>
                    <a:cubicBezTo>
                      <a:pt x="31" y="6"/>
                      <a:pt x="39" y="13"/>
                      <a:pt x="39" y="22"/>
                    </a:cubicBezTo>
                    <a:cubicBezTo>
                      <a:pt x="39" y="31"/>
                      <a:pt x="31" y="39"/>
                      <a:pt x="22" y="39"/>
                    </a:cubicBez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sp>
            <p:nvSpPr>
              <p:cNvPr id="111" name="Freeform 112"/>
              <p:cNvSpPr>
                <a:spLocks noEditPoints="1" noChangeArrowheads="1"/>
              </p:cNvSpPr>
              <p:nvPr/>
            </p:nvSpPr>
            <p:spPr bwMode="auto">
              <a:xfrm>
                <a:off x="0" y="0"/>
                <a:ext cx="402656" cy="450303"/>
              </a:xfrm>
              <a:custGeom>
                <a:avLst/>
                <a:gdLst>
                  <a:gd name="T0" fmla="*/ 157 w 182"/>
                  <a:gd name="T1" fmla="*/ 96 h 204"/>
                  <a:gd name="T2" fmla="*/ 153 w 182"/>
                  <a:gd name="T3" fmla="*/ 48 h 204"/>
                  <a:gd name="T4" fmla="*/ 78 w 182"/>
                  <a:gd name="T5" fmla="*/ 0 h 204"/>
                  <a:gd name="T6" fmla="*/ 1 w 182"/>
                  <a:gd name="T7" fmla="*/ 79 h 204"/>
                  <a:gd name="T8" fmla="*/ 0 w 182"/>
                  <a:gd name="T9" fmla="*/ 204 h 204"/>
                  <a:gd name="T10" fmla="*/ 113 w 182"/>
                  <a:gd name="T11" fmla="*/ 176 h 204"/>
                  <a:gd name="T12" fmla="*/ 147 w 182"/>
                  <a:gd name="T13" fmla="*/ 176 h 204"/>
                  <a:gd name="T14" fmla="*/ 147 w 182"/>
                  <a:gd name="T15" fmla="*/ 176 h 204"/>
                  <a:gd name="T16" fmla="*/ 156 w 182"/>
                  <a:gd name="T17" fmla="*/ 151 h 204"/>
                  <a:gd name="T18" fmla="*/ 146 w 182"/>
                  <a:gd name="T19" fmla="*/ 145 h 204"/>
                  <a:gd name="T20" fmla="*/ 156 w 182"/>
                  <a:gd name="T21" fmla="*/ 140 h 204"/>
                  <a:gd name="T22" fmla="*/ 155 w 182"/>
                  <a:gd name="T23" fmla="*/ 138 h 204"/>
                  <a:gd name="T24" fmla="*/ 170 w 182"/>
                  <a:gd name="T25" fmla="*/ 111 h 204"/>
                  <a:gd name="T26" fmla="*/ 62 w 182"/>
                  <a:gd name="T27" fmla="*/ 93 h 204"/>
                  <a:gd name="T28" fmla="*/ 62 w 182"/>
                  <a:gd name="T29" fmla="*/ 102 h 204"/>
                  <a:gd name="T30" fmla="*/ 54 w 182"/>
                  <a:gd name="T31" fmla="*/ 105 h 204"/>
                  <a:gd name="T32" fmla="*/ 48 w 182"/>
                  <a:gd name="T33" fmla="*/ 110 h 204"/>
                  <a:gd name="T34" fmla="*/ 40 w 182"/>
                  <a:gd name="T35" fmla="*/ 107 h 204"/>
                  <a:gd name="T36" fmla="*/ 32 w 182"/>
                  <a:gd name="T37" fmla="*/ 107 h 204"/>
                  <a:gd name="T38" fmla="*/ 28 w 182"/>
                  <a:gd name="T39" fmla="*/ 99 h 204"/>
                  <a:gd name="T40" fmla="*/ 22 w 182"/>
                  <a:gd name="T41" fmla="*/ 93 h 204"/>
                  <a:gd name="T42" fmla="*/ 26 w 182"/>
                  <a:gd name="T43" fmla="*/ 85 h 204"/>
                  <a:gd name="T44" fmla="*/ 26 w 182"/>
                  <a:gd name="T45" fmla="*/ 76 h 204"/>
                  <a:gd name="T46" fmla="*/ 34 w 182"/>
                  <a:gd name="T47" fmla="*/ 73 h 204"/>
                  <a:gd name="T48" fmla="*/ 40 w 182"/>
                  <a:gd name="T49" fmla="*/ 68 h 204"/>
                  <a:gd name="T50" fmla="*/ 48 w 182"/>
                  <a:gd name="T51" fmla="*/ 71 h 204"/>
                  <a:gd name="T52" fmla="*/ 57 w 182"/>
                  <a:gd name="T53" fmla="*/ 71 h 204"/>
                  <a:gd name="T54" fmla="*/ 60 w 182"/>
                  <a:gd name="T55" fmla="*/ 79 h 204"/>
                  <a:gd name="T56" fmla="*/ 66 w 182"/>
                  <a:gd name="T57" fmla="*/ 85 h 204"/>
                  <a:gd name="T58" fmla="*/ 136 w 182"/>
                  <a:gd name="T59" fmla="*/ 77 h 204"/>
                  <a:gd name="T60" fmla="*/ 126 w 182"/>
                  <a:gd name="T61" fmla="*/ 87 h 204"/>
                  <a:gd name="T62" fmla="*/ 121 w 182"/>
                  <a:gd name="T63" fmla="*/ 100 h 204"/>
                  <a:gd name="T64" fmla="*/ 107 w 182"/>
                  <a:gd name="T65" fmla="*/ 100 h 204"/>
                  <a:gd name="T66" fmla="*/ 94 w 182"/>
                  <a:gd name="T67" fmla="*/ 105 h 204"/>
                  <a:gd name="T68" fmla="*/ 83 w 182"/>
                  <a:gd name="T69" fmla="*/ 96 h 204"/>
                  <a:gd name="T70" fmla="*/ 70 w 182"/>
                  <a:gd name="T71" fmla="*/ 91 h 204"/>
                  <a:gd name="T72" fmla="*/ 70 w 182"/>
                  <a:gd name="T73" fmla="*/ 77 h 204"/>
                  <a:gd name="T74" fmla="*/ 64 w 182"/>
                  <a:gd name="T75" fmla="*/ 64 h 204"/>
                  <a:gd name="T76" fmla="*/ 74 w 182"/>
                  <a:gd name="T77" fmla="*/ 53 h 204"/>
                  <a:gd name="T78" fmla="*/ 79 w 182"/>
                  <a:gd name="T79" fmla="*/ 40 h 204"/>
                  <a:gd name="T80" fmla="*/ 94 w 182"/>
                  <a:gd name="T81" fmla="*/ 40 h 204"/>
                  <a:gd name="T82" fmla="*/ 107 w 182"/>
                  <a:gd name="T83" fmla="*/ 35 h 204"/>
                  <a:gd name="T84" fmla="*/ 117 w 182"/>
                  <a:gd name="T85" fmla="*/ 44 h 204"/>
                  <a:gd name="T86" fmla="*/ 130 w 182"/>
                  <a:gd name="T87" fmla="*/ 49 h 204"/>
                  <a:gd name="T88" fmla="*/ 130 w 182"/>
                  <a:gd name="T89" fmla="*/ 64 h 204"/>
                  <a:gd name="T90" fmla="*/ 136 w 182"/>
                  <a:gd name="T91" fmla="*/ 77 h 204"/>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w 182"/>
                  <a:gd name="T139" fmla="*/ 0 h 204"/>
                  <a:gd name="T140" fmla="*/ 182 w 182"/>
                  <a:gd name="T141" fmla="*/ 204 h 204"/>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T138" t="T139" r="T140" b="T141"/>
                <a:pathLst>
                  <a:path w="182" h="204">
                    <a:moveTo>
                      <a:pt x="170" y="111"/>
                    </a:moveTo>
                    <a:cubicBezTo>
                      <a:pt x="166" y="107"/>
                      <a:pt x="160" y="102"/>
                      <a:pt x="157" y="96"/>
                    </a:cubicBezTo>
                    <a:cubicBezTo>
                      <a:pt x="153" y="87"/>
                      <a:pt x="158" y="79"/>
                      <a:pt x="157" y="70"/>
                    </a:cubicBezTo>
                    <a:cubicBezTo>
                      <a:pt x="157" y="63"/>
                      <a:pt x="155" y="54"/>
                      <a:pt x="153" y="48"/>
                    </a:cubicBezTo>
                    <a:cubicBezTo>
                      <a:pt x="149" y="37"/>
                      <a:pt x="142" y="28"/>
                      <a:pt x="133" y="21"/>
                    </a:cubicBezTo>
                    <a:cubicBezTo>
                      <a:pt x="119" y="8"/>
                      <a:pt x="100" y="0"/>
                      <a:pt x="78" y="0"/>
                    </a:cubicBezTo>
                    <a:cubicBezTo>
                      <a:pt x="35" y="0"/>
                      <a:pt x="0" y="32"/>
                      <a:pt x="0" y="71"/>
                    </a:cubicBezTo>
                    <a:cubicBezTo>
                      <a:pt x="0" y="74"/>
                      <a:pt x="0" y="77"/>
                      <a:pt x="1" y="79"/>
                    </a:cubicBezTo>
                    <a:cubicBezTo>
                      <a:pt x="1" y="96"/>
                      <a:pt x="6" y="117"/>
                      <a:pt x="22" y="139"/>
                    </a:cubicBezTo>
                    <a:cubicBezTo>
                      <a:pt x="22" y="139"/>
                      <a:pt x="43" y="182"/>
                      <a:pt x="0" y="204"/>
                    </a:cubicBezTo>
                    <a:cubicBezTo>
                      <a:pt x="95" y="204"/>
                      <a:pt x="95" y="204"/>
                      <a:pt x="95" y="204"/>
                    </a:cubicBezTo>
                    <a:cubicBezTo>
                      <a:pt x="95" y="204"/>
                      <a:pt x="102" y="176"/>
                      <a:pt x="113" y="176"/>
                    </a:cubicBezTo>
                    <a:cubicBezTo>
                      <a:pt x="123" y="176"/>
                      <a:pt x="133" y="177"/>
                      <a:pt x="142" y="176"/>
                    </a:cubicBezTo>
                    <a:cubicBezTo>
                      <a:pt x="144" y="177"/>
                      <a:pt x="146" y="176"/>
                      <a:pt x="147" y="176"/>
                    </a:cubicBezTo>
                    <a:cubicBezTo>
                      <a:pt x="147" y="176"/>
                      <a:pt x="147" y="176"/>
                      <a:pt x="147" y="176"/>
                    </a:cubicBezTo>
                    <a:cubicBezTo>
                      <a:pt x="147" y="176"/>
                      <a:pt x="147" y="176"/>
                      <a:pt x="147" y="176"/>
                    </a:cubicBezTo>
                    <a:cubicBezTo>
                      <a:pt x="154" y="173"/>
                      <a:pt x="149" y="157"/>
                      <a:pt x="149" y="157"/>
                    </a:cubicBezTo>
                    <a:cubicBezTo>
                      <a:pt x="153" y="155"/>
                      <a:pt x="156" y="153"/>
                      <a:pt x="156" y="151"/>
                    </a:cubicBezTo>
                    <a:cubicBezTo>
                      <a:pt x="156" y="150"/>
                      <a:pt x="156" y="150"/>
                      <a:pt x="156" y="150"/>
                    </a:cubicBezTo>
                    <a:cubicBezTo>
                      <a:pt x="156" y="148"/>
                      <a:pt x="152" y="146"/>
                      <a:pt x="146" y="145"/>
                    </a:cubicBezTo>
                    <a:cubicBezTo>
                      <a:pt x="149" y="145"/>
                      <a:pt x="149" y="145"/>
                      <a:pt x="149" y="145"/>
                    </a:cubicBezTo>
                    <a:cubicBezTo>
                      <a:pt x="153" y="145"/>
                      <a:pt x="156" y="143"/>
                      <a:pt x="156" y="140"/>
                    </a:cubicBezTo>
                    <a:cubicBezTo>
                      <a:pt x="156" y="140"/>
                      <a:pt x="156" y="140"/>
                      <a:pt x="156" y="140"/>
                    </a:cubicBezTo>
                    <a:cubicBezTo>
                      <a:pt x="156" y="139"/>
                      <a:pt x="156" y="138"/>
                      <a:pt x="155" y="138"/>
                    </a:cubicBezTo>
                    <a:cubicBezTo>
                      <a:pt x="156" y="135"/>
                      <a:pt x="159" y="121"/>
                      <a:pt x="160" y="121"/>
                    </a:cubicBezTo>
                    <a:cubicBezTo>
                      <a:pt x="182" y="119"/>
                      <a:pt x="170" y="111"/>
                      <a:pt x="170" y="111"/>
                    </a:cubicBezTo>
                    <a:close/>
                    <a:moveTo>
                      <a:pt x="66" y="93"/>
                    </a:moveTo>
                    <a:cubicBezTo>
                      <a:pt x="62" y="93"/>
                      <a:pt x="62" y="93"/>
                      <a:pt x="62" y="93"/>
                    </a:cubicBezTo>
                    <a:cubicBezTo>
                      <a:pt x="62" y="95"/>
                      <a:pt x="61" y="97"/>
                      <a:pt x="60" y="99"/>
                    </a:cubicBezTo>
                    <a:cubicBezTo>
                      <a:pt x="62" y="102"/>
                      <a:pt x="62" y="102"/>
                      <a:pt x="62" y="102"/>
                    </a:cubicBezTo>
                    <a:cubicBezTo>
                      <a:pt x="57" y="107"/>
                      <a:pt x="57" y="107"/>
                      <a:pt x="57" y="107"/>
                    </a:cubicBezTo>
                    <a:cubicBezTo>
                      <a:pt x="54" y="105"/>
                      <a:pt x="54" y="105"/>
                      <a:pt x="54" y="105"/>
                    </a:cubicBezTo>
                    <a:cubicBezTo>
                      <a:pt x="52" y="106"/>
                      <a:pt x="50" y="107"/>
                      <a:pt x="48" y="107"/>
                    </a:cubicBezTo>
                    <a:cubicBezTo>
                      <a:pt x="48" y="110"/>
                      <a:pt x="48" y="110"/>
                      <a:pt x="48" y="110"/>
                    </a:cubicBezTo>
                    <a:cubicBezTo>
                      <a:pt x="40" y="110"/>
                      <a:pt x="40" y="110"/>
                      <a:pt x="40" y="110"/>
                    </a:cubicBezTo>
                    <a:cubicBezTo>
                      <a:pt x="40" y="107"/>
                      <a:pt x="40" y="107"/>
                      <a:pt x="40" y="107"/>
                    </a:cubicBezTo>
                    <a:cubicBezTo>
                      <a:pt x="38" y="107"/>
                      <a:pt x="36" y="106"/>
                      <a:pt x="34" y="105"/>
                    </a:cubicBezTo>
                    <a:cubicBezTo>
                      <a:pt x="32" y="107"/>
                      <a:pt x="32" y="107"/>
                      <a:pt x="32" y="107"/>
                    </a:cubicBezTo>
                    <a:cubicBezTo>
                      <a:pt x="26" y="102"/>
                      <a:pt x="26" y="102"/>
                      <a:pt x="26" y="102"/>
                    </a:cubicBezTo>
                    <a:cubicBezTo>
                      <a:pt x="28" y="99"/>
                      <a:pt x="28" y="99"/>
                      <a:pt x="28" y="99"/>
                    </a:cubicBezTo>
                    <a:cubicBezTo>
                      <a:pt x="27" y="97"/>
                      <a:pt x="26" y="95"/>
                      <a:pt x="26" y="93"/>
                    </a:cubicBezTo>
                    <a:cubicBezTo>
                      <a:pt x="22" y="93"/>
                      <a:pt x="22" y="93"/>
                      <a:pt x="22" y="93"/>
                    </a:cubicBezTo>
                    <a:cubicBezTo>
                      <a:pt x="22" y="85"/>
                      <a:pt x="22" y="85"/>
                      <a:pt x="22" y="85"/>
                    </a:cubicBezTo>
                    <a:cubicBezTo>
                      <a:pt x="26" y="85"/>
                      <a:pt x="26" y="85"/>
                      <a:pt x="26" y="85"/>
                    </a:cubicBezTo>
                    <a:cubicBezTo>
                      <a:pt x="26" y="83"/>
                      <a:pt x="27" y="81"/>
                      <a:pt x="28" y="79"/>
                    </a:cubicBezTo>
                    <a:cubicBezTo>
                      <a:pt x="26" y="76"/>
                      <a:pt x="26" y="76"/>
                      <a:pt x="26" y="76"/>
                    </a:cubicBezTo>
                    <a:cubicBezTo>
                      <a:pt x="31" y="71"/>
                      <a:pt x="31" y="71"/>
                      <a:pt x="31" y="71"/>
                    </a:cubicBezTo>
                    <a:cubicBezTo>
                      <a:pt x="34" y="73"/>
                      <a:pt x="34" y="73"/>
                      <a:pt x="34" y="73"/>
                    </a:cubicBezTo>
                    <a:cubicBezTo>
                      <a:pt x="36" y="72"/>
                      <a:pt x="38" y="71"/>
                      <a:pt x="40" y="71"/>
                    </a:cubicBezTo>
                    <a:cubicBezTo>
                      <a:pt x="40" y="68"/>
                      <a:pt x="40" y="68"/>
                      <a:pt x="40" y="68"/>
                    </a:cubicBezTo>
                    <a:cubicBezTo>
                      <a:pt x="48" y="68"/>
                      <a:pt x="48" y="68"/>
                      <a:pt x="48" y="68"/>
                    </a:cubicBezTo>
                    <a:cubicBezTo>
                      <a:pt x="48" y="71"/>
                      <a:pt x="48" y="71"/>
                      <a:pt x="48" y="71"/>
                    </a:cubicBezTo>
                    <a:cubicBezTo>
                      <a:pt x="50" y="71"/>
                      <a:pt x="52" y="72"/>
                      <a:pt x="54" y="73"/>
                    </a:cubicBezTo>
                    <a:cubicBezTo>
                      <a:pt x="57" y="71"/>
                      <a:pt x="57" y="71"/>
                      <a:pt x="57" y="71"/>
                    </a:cubicBezTo>
                    <a:cubicBezTo>
                      <a:pt x="63" y="76"/>
                      <a:pt x="63" y="76"/>
                      <a:pt x="63" y="76"/>
                    </a:cubicBezTo>
                    <a:cubicBezTo>
                      <a:pt x="60" y="79"/>
                      <a:pt x="60" y="79"/>
                      <a:pt x="60" y="79"/>
                    </a:cubicBezTo>
                    <a:cubicBezTo>
                      <a:pt x="61" y="81"/>
                      <a:pt x="62" y="83"/>
                      <a:pt x="63" y="85"/>
                    </a:cubicBezTo>
                    <a:cubicBezTo>
                      <a:pt x="66" y="85"/>
                      <a:pt x="66" y="85"/>
                      <a:pt x="66" y="85"/>
                    </a:cubicBezTo>
                    <a:lnTo>
                      <a:pt x="66" y="93"/>
                    </a:lnTo>
                    <a:close/>
                    <a:moveTo>
                      <a:pt x="136" y="77"/>
                    </a:moveTo>
                    <a:cubicBezTo>
                      <a:pt x="130" y="77"/>
                      <a:pt x="130" y="77"/>
                      <a:pt x="130" y="77"/>
                    </a:cubicBezTo>
                    <a:cubicBezTo>
                      <a:pt x="129" y="80"/>
                      <a:pt x="128" y="84"/>
                      <a:pt x="126" y="87"/>
                    </a:cubicBezTo>
                    <a:cubicBezTo>
                      <a:pt x="130" y="91"/>
                      <a:pt x="130" y="91"/>
                      <a:pt x="130" y="91"/>
                    </a:cubicBezTo>
                    <a:cubicBezTo>
                      <a:pt x="121" y="100"/>
                      <a:pt x="121" y="100"/>
                      <a:pt x="121" y="100"/>
                    </a:cubicBezTo>
                    <a:cubicBezTo>
                      <a:pt x="117" y="96"/>
                      <a:pt x="117" y="96"/>
                      <a:pt x="117" y="96"/>
                    </a:cubicBezTo>
                    <a:cubicBezTo>
                      <a:pt x="114" y="98"/>
                      <a:pt x="110" y="99"/>
                      <a:pt x="107" y="100"/>
                    </a:cubicBezTo>
                    <a:cubicBezTo>
                      <a:pt x="107" y="105"/>
                      <a:pt x="107" y="105"/>
                      <a:pt x="107" y="105"/>
                    </a:cubicBezTo>
                    <a:cubicBezTo>
                      <a:pt x="94" y="105"/>
                      <a:pt x="94" y="105"/>
                      <a:pt x="94" y="105"/>
                    </a:cubicBezTo>
                    <a:cubicBezTo>
                      <a:pt x="94" y="100"/>
                      <a:pt x="94" y="100"/>
                      <a:pt x="94" y="100"/>
                    </a:cubicBezTo>
                    <a:cubicBezTo>
                      <a:pt x="90" y="100"/>
                      <a:pt x="86" y="98"/>
                      <a:pt x="83" y="96"/>
                    </a:cubicBezTo>
                    <a:cubicBezTo>
                      <a:pt x="79" y="100"/>
                      <a:pt x="79" y="100"/>
                      <a:pt x="79" y="100"/>
                    </a:cubicBezTo>
                    <a:cubicBezTo>
                      <a:pt x="70" y="91"/>
                      <a:pt x="70" y="91"/>
                      <a:pt x="70" y="91"/>
                    </a:cubicBezTo>
                    <a:cubicBezTo>
                      <a:pt x="74" y="87"/>
                      <a:pt x="74" y="87"/>
                      <a:pt x="74" y="87"/>
                    </a:cubicBezTo>
                    <a:cubicBezTo>
                      <a:pt x="72" y="84"/>
                      <a:pt x="71" y="81"/>
                      <a:pt x="70" y="77"/>
                    </a:cubicBezTo>
                    <a:cubicBezTo>
                      <a:pt x="64" y="77"/>
                      <a:pt x="64" y="77"/>
                      <a:pt x="64" y="77"/>
                    </a:cubicBezTo>
                    <a:cubicBezTo>
                      <a:pt x="64" y="64"/>
                      <a:pt x="64" y="64"/>
                      <a:pt x="64" y="64"/>
                    </a:cubicBezTo>
                    <a:cubicBezTo>
                      <a:pt x="70" y="64"/>
                      <a:pt x="70" y="64"/>
                      <a:pt x="70" y="64"/>
                    </a:cubicBezTo>
                    <a:cubicBezTo>
                      <a:pt x="70" y="60"/>
                      <a:pt x="72" y="56"/>
                      <a:pt x="74" y="53"/>
                    </a:cubicBezTo>
                    <a:cubicBezTo>
                      <a:pt x="70" y="49"/>
                      <a:pt x="70" y="49"/>
                      <a:pt x="70" y="49"/>
                    </a:cubicBezTo>
                    <a:cubicBezTo>
                      <a:pt x="79" y="40"/>
                      <a:pt x="79" y="40"/>
                      <a:pt x="79" y="40"/>
                    </a:cubicBezTo>
                    <a:cubicBezTo>
                      <a:pt x="83" y="44"/>
                      <a:pt x="83" y="44"/>
                      <a:pt x="83" y="44"/>
                    </a:cubicBezTo>
                    <a:cubicBezTo>
                      <a:pt x="86" y="42"/>
                      <a:pt x="90" y="41"/>
                      <a:pt x="94" y="40"/>
                    </a:cubicBezTo>
                    <a:cubicBezTo>
                      <a:pt x="94" y="35"/>
                      <a:pt x="94" y="35"/>
                      <a:pt x="94" y="35"/>
                    </a:cubicBezTo>
                    <a:cubicBezTo>
                      <a:pt x="107" y="35"/>
                      <a:pt x="107" y="35"/>
                      <a:pt x="107" y="35"/>
                    </a:cubicBezTo>
                    <a:cubicBezTo>
                      <a:pt x="107" y="40"/>
                      <a:pt x="107" y="40"/>
                      <a:pt x="107" y="40"/>
                    </a:cubicBezTo>
                    <a:cubicBezTo>
                      <a:pt x="110" y="41"/>
                      <a:pt x="114" y="42"/>
                      <a:pt x="117" y="44"/>
                    </a:cubicBezTo>
                    <a:cubicBezTo>
                      <a:pt x="121" y="40"/>
                      <a:pt x="121" y="40"/>
                      <a:pt x="121" y="40"/>
                    </a:cubicBezTo>
                    <a:cubicBezTo>
                      <a:pt x="130" y="49"/>
                      <a:pt x="130" y="49"/>
                      <a:pt x="130" y="49"/>
                    </a:cubicBezTo>
                    <a:cubicBezTo>
                      <a:pt x="126" y="53"/>
                      <a:pt x="126" y="53"/>
                      <a:pt x="126" y="53"/>
                    </a:cubicBezTo>
                    <a:cubicBezTo>
                      <a:pt x="128" y="57"/>
                      <a:pt x="130" y="60"/>
                      <a:pt x="130" y="64"/>
                    </a:cubicBezTo>
                    <a:cubicBezTo>
                      <a:pt x="136" y="64"/>
                      <a:pt x="136" y="64"/>
                      <a:pt x="136" y="64"/>
                    </a:cubicBezTo>
                    <a:lnTo>
                      <a:pt x="136" y="77"/>
                    </a:lnTo>
                    <a:close/>
                  </a:path>
                </a:pathLst>
              </a:custGeom>
              <a:solidFill>
                <a:schemeClr val="bg1"/>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p>
                <a:endParaRPr lang="zh-CN" altLang="zh-CN" sz="1013">
                  <a:solidFill>
                    <a:srgbClr val="000000"/>
                  </a:solidFill>
                  <a:latin typeface="Calibri" panose="020F0502020204030204" pitchFamily="34" charset="0"/>
                  <a:sym typeface="SimSun" panose="02010600030101010101" pitchFamily="2" charset="-122"/>
                </a:endParaRPr>
              </a:p>
            </p:txBody>
          </p:sp>
        </p:grpSp>
        <p:sp>
          <p:nvSpPr>
            <p:cNvPr id="106" name="文本框 42"/>
            <p:cNvSpPr>
              <a:spLocks noChangeArrowheads="1"/>
            </p:cNvSpPr>
            <p:nvPr/>
          </p:nvSpPr>
          <p:spPr bwMode="auto">
            <a:xfrm rot="1200000">
              <a:off x="724362" y="3440996"/>
              <a:ext cx="180049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5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单击添加标题</a:t>
              </a:r>
              <a:endParaRPr lang="en-US" sz="825"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5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05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5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05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p:txBody>
        </p:sp>
      </p:grpSp>
    </p:spTree>
    <p:extLst>
      <p:ext uri="{BB962C8B-B14F-4D97-AF65-F5344CB8AC3E}">
        <p14:creationId xmlns:p14="http://schemas.microsoft.com/office/powerpoint/2010/main" val="18244078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103"/>
                                        </p:tgtEl>
                                        <p:attrNameLst>
                                          <p:attrName>style.visibility</p:attrName>
                                        </p:attrNameLst>
                                      </p:cBhvr>
                                      <p:to>
                                        <p:strVal val="visible"/>
                                      </p:to>
                                    </p:set>
                                    <p:animEffect transition="in" filter="fade">
                                      <p:cBhvr>
                                        <p:cTn id="19" dur="1000"/>
                                        <p:tgtEl>
                                          <p:spTgt spid="103"/>
                                        </p:tgtEl>
                                      </p:cBhvr>
                                    </p:animEffect>
                                    <p:anim calcmode="lin" valueType="num">
                                      <p:cBhvr>
                                        <p:cTn id="20" dur="1000" fill="hold"/>
                                        <p:tgtEl>
                                          <p:spTgt spid="103"/>
                                        </p:tgtEl>
                                        <p:attrNameLst>
                                          <p:attrName>ppt_x</p:attrName>
                                        </p:attrNameLst>
                                      </p:cBhvr>
                                      <p:tavLst>
                                        <p:tav tm="0">
                                          <p:val>
                                            <p:strVal val="#ppt_x"/>
                                          </p:val>
                                        </p:tav>
                                        <p:tav tm="100000">
                                          <p:val>
                                            <p:strVal val="#ppt_x"/>
                                          </p:val>
                                        </p:tav>
                                      </p:tavLst>
                                    </p:anim>
                                    <p:anim calcmode="lin" valueType="num">
                                      <p:cBhvr>
                                        <p:cTn id="21" dur="1000" fill="hold"/>
                                        <p:tgtEl>
                                          <p:spTgt spid="103"/>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94"/>
                                        </p:tgtEl>
                                        <p:attrNameLst>
                                          <p:attrName>style.visibility</p:attrName>
                                        </p:attrNameLst>
                                      </p:cBhvr>
                                      <p:to>
                                        <p:strVal val="visible"/>
                                      </p:to>
                                    </p:set>
                                    <p:animEffect transition="in" filter="fade">
                                      <p:cBhvr>
                                        <p:cTn id="26" dur="1000"/>
                                        <p:tgtEl>
                                          <p:spTgt spid="94"/>
                                        </p:tgtEl>
                                      </p:cBhvr>
                                    </p:animEffect>
                                    <p:anim calcmode="lin" valueType="num">
                                      <p:cBhvr>
                                        <p:cTn id="27" dur="1000" fill="hold"/>
                                        <p:tgtEl>
                                          <p:spTgt spid="94"/>
                                        </p:tgtEl>
                                        <p:attrNameLst>
                                          <p:attrName>ppt_x</p:attrName>
                                        </p:attrNameLst>
                                      </p:cBhvr>
                                      <p:tavLst>
                                        <p:tav tm="0">
                                          <p:val>
                                            <p:strVal val="#ppt_x"/>
                                          </p:val>
                                        </p:tav>
                                        <p:tav tm="100000">
                                          <p:val>
                                            <p:strVal val="#ppt_x"/>
                                          </p:val>
                                        </p:tav>
                                      </p:tavLst>
                                    </p:anim>
                                    <p:anim calcmode="lin" valueType="num">
                                      <p:cBhvr>
                                        <p:cTn id="28" dur="1000" fill="hold"/>
                                        <p:tgtEl>
                                          <p:spTgt spid="94"/>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nodeType="clickEffect">
                                  <p:stCondLst>
                                    <p:cond delay="0"/>
                                  </p:stCondLst>
                                  <p:childTnLst>
                                    <p:set>
                                      <p:cBhvr>
                                        <p:cTn id="32" dur="1" fill="hold">
                                          <p:stCondLst>
                                            <p:cond delay="0"/>
                                          </p:stCondLst>
                                        </p:cTn>
                                        <p:tgtEl>
                                          <p:spTgt spid="87"/>
                                        </p:tgtEl>
                                        <p:attrNameLst>
                                          <p:attrName>style.visibility</p:attrName>
                                        </p:attrNameLst>
                                      </p:cBhvr>
                                      <p:to>
                                        <p:strVal val="visible"/>
                                      </p:to>
                                    </p:set>
                                    <p:animEffect transition="in" filter="fade">
                                      <p:cBhvr>
                                        <p:cTn id="33" dur="1000"/>
                                        <p:tgtEl>
                                          <p:spTgt spid="87"/>
                                        </p:tgtEl>
                                      </p:cBhvr>
                                    </p:animEffect>
                                    <p:anim calcmode="lin" valueType="num">
                                      <p:cBhvr>
                                        <p:cTn id="34" dur="1000" fill="hold"/>
                                        <p:tgtEl>
                                          <p:spTgt spid="87"/>
                                        </p:tgtEl>
                                        <p:attrNameLst>
                                          <p:attrName>ppt_x</p:attrName>
                                        </p:attrNameLst>
                                      </p:cBhvr>
                                      <p:tavLst>
                                        <p:tav tm="0">
                                          <p:val>
                                            <p:strVal val="#ppt_x"/>
                                          </p:val>
                                        </p:tav>
                                        <p:tav tm="100000">
                                          <p:val>
                                            <p:strVal val="#ppt_x"/>
                                          </p:val>
                                        </p:tav>
                                      </p:tavLst>
                                    </p:anim>
                                    <p:anim calcmode="lin" valueType="num">
                                      <p:cBhvr>
                                        <p:cTn id="35"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sp>
        <p:nvSpPr>
          <p:cNvPr id="84" name="Freeform 6"/>
          <p:cNvSpPr>
            <a:spLocks noChangeArrowheads="1"/>
          </p:cNvSpPr>
          <p:nvPr/>
        </p:nvSpPr>
        <p:spPr bwMode="auto">
          <a:xfrm>
            <a:off x="3339703" y="3539789"/>
            <a:ext cx="2331244" cy="209550"/>
          </a:xfrm>
          <a:custGeom>
            <a:avLst/>
            <a:gdLst>
              <a:gd name="T0" fmla="*/ 3061 w 3061"/>
              <a:gd name="T1" fmla="*/ 0 h 274"/>
              <a:gd name="T2" fmla="*/ 1623 w 3061"/>
              <a:gd name="T3" fmla="*/ 0 h 274"/>
              <a:gd name="T4" fmla="*/ 471 w 3061"/>
              <a:gd name="T5" fmla="*/ 0 h 274"/>
              <a:gd name="T6" fmla="*/ 0 w 3061"/>
              <a:gd name="T7" fmla="*/ 274 h 274"/>
              <a:gd name="T8" fmla="*/ 2592 w 3061"/>
              <a:gd name="T9" fmla="*/ 274 h 274"/>
              <a:gd name="T10" fmla="*/ 3061 w 3061"/>
              <a:gd name="T11" fmla="*/ 0 h 274"/>
            </a:gdLst>
            <a:ahLst/>
            <a:cxnLst>
              <a:cxn ang="0">
                <a:pos x="T0" y="T1"/>
              </a:cxn>
              <a:cxn ang="0">
                <a:pos x="T2" y="T3"/>
              </a:cxn>
              <a:cxn ang="0">
                <a:pos x="T4" y="T5"/>
              </a:cxn>
              <a:cxn ang="0">
                <a:pos x="T6" y="T7"/>
              </a:cxn>
              <a:cxn ang="0">
                <a:pos x="T8" y="T9"/>
              </a:cxn>
              <a:cxn ang="0">
                <a:pos x="T10" y="T11"/>
              </a:cxn>
            </a:cxnLst>
            <a:rect l="0" t="0" r="r" b="b"/>
            <a:pathLst>
              <a:path w="3061" h="274">
                <a:moveTo>
                  <a:pt x="3061" y="0"/>
                </a:moveTo>
                <a:cubicBezTo>
                  <a:pt x="1623" y="0"/>
                  <a:pt x="1623" y="0"/>
                  <a:pt x="1623" y="0"/>
                </a:cubicBezTo>
                <a:cubicBezTo>
                  <a:pt x="471" y="0"/>
                  <a:pt x="471" y="0"/>
                  <a:pt x="471" y="0"/>
                </a:cubicBezTo>
                <a:cubicBezTo>
                  <a:pt x="0" y="274"/>
                  <a:pt x="0" y="274"/>
                  <a:pt x="0" y="274"/>
                </a:cubicBezTo>
                <a:cubicBezTo>
                  <a:pt x="2592" y="274"/>
                  <a:pt x="2592" y="274"/>
                  <a:pt x="2592" y="274"/>
                </a:cubicBezTo>
                <a:cubicBezTo>
                  <a:pt x="2592" y="274"/>
                  <a:pt x="3043" y="9"/>
                  <a:pt x="3061" y="0"/>
                </a:cubicBezTo>
              </a:path>
            </a:pathLst>
          </a:custGeom>
          <a:solidFill>
            <a:srgbClr val="FEFEFE"/>
          </a:solidFill>
          <a:ln>
            <a:noFill/>
          </a:ln>
        </p:spPr>
        <p:txBody>
          <a:bodyPr/>
          <a:lstStyle/>
          <a:p>
            <a:endParaRPr lang="zh-CN" altLang="en-US" sz="1013">
              <a:solidFill>
                <a:srgbClr val="000000"/>
              </a:solidFill>
            </a:endParaRPr>
          </a:p>
        </p:txBody>
      </p:sp>
      <p:sp>
        <p:nvSpPr>
          <p:cNvPr id="85" name="Freeform 14"/>
          <p:cNvSpPr>
            <a:spLocks noChangeArrowheads="1"/>
          </p:cNvSpPr>
          <p:nvPr/>
        </p:nvSpPr>
        <p:spPr bwMode="auto">
          <a:xfrm>
            <a:off x="3783151" y="2861126"/>
            <a:ext cx="1489472" cy="133350"/>
          </a:xfrm>
          <a:custGeom>
            <a:avLst/>
            <a:gdLst>
              <a:gd name="T0" fmla="*/ 1955 w 1955"/>
              <a:gd name="T1" fmla="*/ 0 h 175"/>
              <a:gd name="T2" fmla="*/ 301 w 1955"/>
              <a:gd name="T3" fmla="*/ 0 h 175"/>
              <a:gd name="T4" fmla="*/ 0 w 1955"/>
              <a:gd name="T5" fmla="*/ 175 h 175"/>
              <a:gd name="T6" fmla="*/ 1655 w 1955"/>
              <a:gd name="T7" fmla="*/ 175 h 175"/>
              <a:gd name="T8" fmla="*/ 1955 w 1955"/>
              <a:gd name="T9" fmla="*/ 0 h 175"/>
            </a:gdLst>
            <a:ahLst/>
            <a:cxnLst>
              <a:cxn ang="0">
                <a:pos x="T0" y="T1"/>
              </a:cxn>
              <a:cxn ang="0">
                <a:pos x="T2" y="T3"/>
              </a:cxn>
              <a:cxn ang="0">
                <a:pos x="T4" y="T5"/>
              </a:cxn>
              <a:cxn ang="0">
                <a:pos x="T6" y="T7"/>
              </a:cxn>
              <a:cxn ang="0">
                <a:pos x="T8" y="T9"/>
              </a:cxn>
            </a:cxnLst>
            <a:rect l="0" t="0" r="r" b="b"/>
            <a:pathLst>
              <a:path w="1955" h="175">
                <a:moveTo>
                  <a:pt x="1955" y="0"/>
                </a:moveTo>
                <a:cubicBezTo>
                  <a:pt x="301" y="0"/>
                  <a:pt x="301" y="0"/>
                  <a:pt x="301" y="0"/>
                </a:cubicBezTo>
                <a:cubicBezTo>
                  <a:pt x="0" y="175"/>
                  <a:pt x="0" y="175"/>
                  <a:pt x="0" y="175"/>
                </a:cubicBezTo>
                <a:cubicBezTo>
                  <a:pt x="1655" y="175"/>
                  <a:pt x="1655" y="175"/>
                  <a:pt x="1655" y="175"/>
                </a:cubicBezTo>
                <a:cubicBezTo>
                  <a:pt x="1655" y="175"/>
                  <a:pt x="1954" y="0"/>
                  <a:pt x="1955" y="0"/>
                </a:cubicBezTo>
              </a:path>
            </a:pathLst>
          </a:custGeom>
          <a:solidFill>
            <a:srgbClr val="FEFEFE"/>
          </a:solidFill>
          <a:ln>
            <a:noFill/>
          </a:ln>
        </p:spPr>
        <p:txBody>
          <a:bodyPr/>
          <a:lstStyle/>
          <a:p>
            <a:endParaRPr lang="zh-CN" altLang="en-US" sz="1013">
              <a:solidFill>
                <a:srgbClr val="000000"/>
              </a:solidFill>
            </a:endParaRPr>
          </a:p>
        </p:txBody>
      </p:sp>
      <p:sp>
        <p:nvSpPr>
          <p:cNvPr id="86" name="Freeform 16"/>
          <p:cNvSpPr>
            <a:spLocks noChangeArrowheads="1"/>
          </p:cNvSpPr>
          <p:nvPr/>
        </p:nvSpPr>
        <p:spPr bwMode="auto">
          <a:xfrm>
            <a:off x="4183856" y="2181049"/>
            <a:ext cx="702469" cy="135731"/>
          </a:xfrm>
          <a:custGeom>
            <a:avLst/>
            <a:gdLst>
              <a:gd name="T0" fmla="*/ 921 w 922"/>
              <a:gd name="T1" fmla="*/ 0 h 179"/>
              <a:gd name="T2" fmla="*/ 298 w 922"/>
              <a:gd name="T3" fmla="*/ 0 h 179"/>
              <a:gd name="T4" fmla="*/ 0 w 922"/>
              <a:gd name="T5" fmla="*/ 179 h 179"/>
              <a:gd name="T6" fmla="*/ 626 w 922"/>
              <a:gd name="T7" fmla="*/ 179 h 179"/>
              <a:gd name="T8" fmla="*/ 921 w 922"/>
              <a:gd name="T9" fmla="*/ 0 h 179"/>
            </a:gdLst>
            <a:ahLst/>
            <a:cxnLst>
              <a:cxn ang="0">
                <a:pos x="T0" y="T1"/>
              </a:cxn>
              <a:cxn ang="0">
                <a:pos x="T2" y="T3"/>
              </a:cxn>
              <a:cxn ang="0">
                <a:pos x="T4" y="T5"/>
              </a:cxn>
              <a:cxn ang="0">
                <a:pos x="T6" y="T7"/>
              </a:cxn>
              <a:cxn ang="0">
                <a:pos x="T8" y="T9"/>
              </a:cxn>
            </a:cxnLst>
            <a:rect l="0" t="0" r="r" b="b"/>
            <a:pathLst>
              <a:path w="922" h="179">
                <a:moveTo>
                  <a:pt x="921" y="0"/>
                </a:moveTo>
                <a:cubicBezTo>
                  <a:pt x="298" y="0"/>
                  <a:pt x="298" y="0"/>
                  <a:pt x="298" y="0"/>
                </a:cubicBezTo>
                <a:cubicBezTo>
                  <a:pt x="298" y="0"/>
                  <a:pt x="2" y="179"/>
                  <a:pt x="0" y="179"/>
                </a:cubicBezTo>
                <a:cubicBezTo>
                  <a:pt x="626" y="179"/>
                  <a:pt x="626" y="179"/>
                  <a:pt x="626" y="179"/>
                </a:cubicBezTo>
                <a:cubicBezTo>
                  <a:pt x="626" y="179"/>
                  <a:pt x="922" y="0"/>
                  <a:pt x="921" y="0"/>
                </a:cubicBezTo>
              </a:path>
            </a:pathLst>
          </a:custGeom>
          <a:solidFill>
            <a:srgbClr val="FEFEFE"/>
          </a:solidFill>
          <a:ln>
            <a:noFill/>
          </a:ln>
        </p:spPr>
        <p:txBody>
          <a:bodyPr/>
          <a:lstStyle/>
          <a:p>
            <a:endParaRPr lang="zh-CN" altLang="en-US" sz="1013">
              <a:solidFill>
                <a:srgbClr val="000000"/>
              </a:solidFill>
            </a:endParaRPr>
          </a:p>
        </p:txBody>
      </p:sp>
      <p:grpSp>
        <p:nvGrpSpPr>
          <p:cNvPr id="87" name="组合 86"/>
          <p:cNvGrpSpPr/>
          <p:nvPr/>
        </p:nvGrpSpPr>
        <p:grpSpPr>
          <a:xfrm>
            <a:off x="4266010" y="1641617"/>
            <a:ext cx="620315" cy="542925"/>
            <a:chOff x="4266010" y="1641617"/>
            <a:chExt cx="620315" cy="542925"/>
          </a:xfrm>
        </p:grpSpPr>
        <p:sp>
          <p:nvSpPr>
            <p:cNvPr id="88" name="Freeform 8"/>
            <p:cNvSpPr>
              <a:spLocks noChangeArrowheads="1"/>
            </p:cNvSpPr>
            <p:nvPr/>
          </p:nvSpPr>
          <p:spPr bwMode="auto">
            <a:xfrm>
              <a:off x="4266010" y="1641617"/>
              <a:ext cx="620315" cy="542925"/>
            </a:xfrm>
            <a:custGeom>
              <a:avLst/>
              <a:gdLst>
                <a:gd name="T0" fmla="*/ 651 w 651"/>
                <a:gd name="T1" fmla="*/ 570 h 570"/>
                <a:gd name="T2" fmla="*/ 325 w 651"/>
                <a:gd name="T3" fmla="*/ 0 h 570"/>
                <a:gd name="T4" fmla="*/ 0 w 651"/>
                <a:gd name="T5" fmla="*/ 570 h 570"/>
                <a:gd name="T6" fmla="*/ 651 w 651"/>
                <a:gd name="T7" fmla="*/ 570 h 570"/>
              </a:gdLst>
              <a:ahLst/>
              <a:cxnLst>
                <a:cxn ang="0">
                  <a:pos x="T0" y="T1"/>
                </a:cxn>
                <a:cxn ang="0">
                  <a:pos x="T2" y="T3"/>
                </a:cxn>
                <a:cxn ang="0">
                  <a:pos x="T4" y="T5"/>
                </a:cxn>
                <a:cxn ang="0">
                  <a:pos x="T6" y="T7"/>
                </a:cxn>
              </a:cxnLst>
              <a:rect l="0" t="0" r="r" b="b"/>
              <a:pathLst>
                <a:path w="651" h="570">
                  <a:moveTo>
                    <a:pt x="651" y="570"/>
                  </a:moveTo>
                  <a:lnTo>
                    <a:pt x="325" y="0"/>
                  </a:lnTo>
                  <a:lnTo>
                    <a:pt x="0" y="570"/>
                  </a:lnTo>
                  <a:lnTo>
                    <a:pt x="651" y="570"/>
                  </a:lnTo>
                  <a:close/>
                </a:path>
              </a:pathLst>
            </a:custGeom>
            <a:solidFill>
              <a:schemeClr val="bg1">
                <a:alpha val="30000"/>
              </a:schemeClr>
            </a:solidFill>
            <a:ln>
              <a:noFill/>
            </a:ln>
          </p:spPr>
          <p:txBody>
            <a:bodyPr/>
            <a:lstStyle/>
            <a:p>
              <a:endParaRPr lang="zh-CN" altLang="en-US" sz="1013">
                <a:solidFill>
                  <a:srgbClr val="000000"/>
                </a:solidFill>
              </a:endParaRPr>
            </a:p>
          </p:txBody>
        </p:sp>
        <p:grpSp>
          <p:nvGrpSpPr>
            <p:cNvPr id="89" name="组合 88"/>
            <p:cNvGrpSpPr/>
            <p:nvPr/>
          </p:nvGrpSpPr>
          <p:grpSpPr>
            <a:xfrm>
              <a:off x="4469303" y="1822742"/>
              <a:ext cx="188528" cy="279357"/>
              <a:chOff x="1788810" y="2276744"/>
              <a:chExt cx="392113" cy="581026"/>
            </a:xfrm>
            <a:solidFill>
              <a:srgbClr val="FEFEFE"/>
            </a:solidFill>
          </p:grpSpPr>
          <p:sp>
            <p:nvSpPr>
              <p:cNvPr id="90" name="Freeform 9"/>
              <p:cNvSpPr>
                <a:spLocks noEditPoints="1"/>
              </p:cNvSpPr>
              <p:nvPr/>
            </p:nvSpPr>
            <p:spPr bwMode="auto">
              <a:xfrm>
                <a:off x="1788810" y="2276744"/>
                <a:ext cx="392113" cy="430213"/>
              </a:xfrm>
              <a:custGeom>
                <a:avLst/>
                <a:gdLst>
                  <a:gd name="T0" fmla="*/ 108 w 149"/>
                  <a:gd name="T1" fmla="*/ 163 h 163"/>
                  <a:gd name="T2" fmla="*/ 35 w 149"/>
                  <a:gd name="T3" fmla="*/ 163 h 163"/>
                  <a:gd name="T4" fmla="*/ 35 w 149"/>
                  <a:gd name="T5" fmla="*/ 158 h 163"/>
                  <a:gd name="T6" fmla="*/ 30 w 149"/>
                  <a:gd name="T7" fmla="*/ 142 h 163"/>
                  <a:gd name="T8" fmla="*/ 21 w 149"/>
                  <a:gd name="T9" fmla="*/ 127 h 163"/>
                  <a:gd name="T10" fmla="*/ 0 w 149"/>
                  <a:gd name="T11" fmla="*/ 74 h 163"/>
                  <a:gd name="T12" fmla="*/ 74 w 149"/>
                  <a:gd name="T13" fmla="*/ 0 h 163"/>
                  <a:gd name="T14" fmla="*/ 149 w 149"/>
                  <a:gd name="T15" fmla="*/ 74 h 163"/>
                  <a:gd name="T16" fmla="*/ 127 w 149"/>
                  <a:gd name="T17" fmla="*/ 127 h 163"/>
                  <a:gd name="T18" fmla="*/ 118 w 149"/>
                  <a:gd name="T19" fmla="*/ 142 h 163"/>
                  <a:gd name="T20" fmla="*/ 114 w 149"/>
                  <a:gd name="T21" fmla="*/ 158 h 163"/>
                  <a:gd name="T22" fmla="*/ 113 w 149"/>
                  <a:gd name="T23" fmla="*/ 163 h 163"/>
                  <a:gd name="T24" fmla="*/ 108 w 149"/>
                  <a:gd name="T25" fmla="*/ 163 h 163"/>
                  <a:gd name="T26" fmla="*/ 46 w 149"/>
                  <a:gd name="T27" fmla="*/ 151 h 163"/>
                  <a:gd name="T28" fmla="*/ 103 w 149"/>
                  <a:gd name="T29" fmla="*/ 151 h 163"/>
                  <a:gd name="T30" fmla="*/ 108 w 149"/>
                  <a:gd name="T31" fmla="*/ 136 h 163"/>
                  <a:gd name="T32" fmla="*/ 117 w 149"/>
                  <a:gd name="T33" fmla="*/ 120 h 163"/>
                  <a:gd name="T34" fmla="*/ 136 w 149"/>
                  <a:gd name="T35" fmla="*/ 74 h 163"/>
                  <a:gd name="T36" fmla="*/ 74 w 149"/>
                  <a:gd name="T37" fmla="*/ 12 h 163"/>
                  <a:gd name="T38" fmla="*/ 12 w 149"/>
                  <a:gd name="T39" fmla="*/ 74 h 163"/>
                  <a:gd name="T40" fmla="*/ 31 w 149"/>
                  <a:gd name="T41" fmla="*/ 120 h 163"/>
                  <a:gd name="T42" fmla="*/ 41 w 149"/>
                  <a:gd name="T43" fmla="*/ 136 h 163"/>
                  <a:gd name="T44" fmla="*/ 46 w 149"/>
                  <a:gd name="T45" fmla="*/ 151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49" h="163">
                    <a:moveTo>
                      <a:pt x="108" y="163"/>
                    </a:moveTo>
                    <a:cubicBezTo>
                      <a:pt x="35" y="163"/>
                      <a:pt x="35" y="163"/>
                      <a:pt x="35" y="163"/>
                    </a:cubicBezTo>
                    <a:cubicBezTo>
                      <a:pt x="35" y="158"/>
                      <a:pt x="35" y="158"/>
                      <a:pt x="35" y="158"/>
                    </a:cubicBezTo>
                    <a:cubicBezTo>
                      <a:pt x="34" y="153"/>
                      <a:pt x="32" y="144"/>
                      <a:pt x="30" y="142"/>
                    </a:cubicBezTo>
                    <a:cubicBezTo>
                      <a:pt x="28" y="137"/>
                      <a:pt x="24" y="132"/>
                      <a:pt x="21" y="127"/>
                    </a:cubicBezTo>
                    <a:cubicBezTo>
                      <a:pt x="11" y="112"/>
                      <a:pt x="0" y="95"/>
                      <a:pt x="0" y="74"/>
                    </a:cubicBezTo>
                    <a:cubicBezTo>
                      <a:pt x="0" y="33"/>
                      <a:pt x="33" y="0"/>
                      <a:pt x="74" y="0"/>
                    </a:cubicBezTo>
                    <a:cubicBezTo>
                      <a:pt x="115" y="0"/>
                      <a:pt x="149" y="33"/>
                      <a:pt x="149" y="74"/>
                    </a:cubicBezTo>
                    <a:cubicBezTo>
                      <a:pt x="149" y="95"/>
                      <a:pt x="138" y="112"/>
                      <a:pt x="127" y="127"/>
                    </a:cubicBezTo>
                    <a:cubicBezTo>
                      <a:pt x="124" y="132"/>
                      <a:pt x="121" y="137"/>
                      <a:pt x="118" y="142"/>
                    </a:cubicBezTo>
                    <a:cubicBezTo>
                      <a:pt x="117" y="144"/>
                      <a:pt x="115" y="153"/>
                      <a:pt x="114" y="158"/>
                    </a:cubicBezTo>
                    <a:cubicBezTo>
                      <a:pt x="113" y="163"/>
                      <a:pt x="113" y="163"/>
                      <a:pt x="113" y="163"/>
                    </a:cubicBezTo>
                    <a:lnTo>
                      <a:pt x="108" y="163"/>
                    </a:lnTo>
                    <a:close/>
                    <a:moveTo>
                      <a:pt x="46" y="151"/>
                    </a:moveTo>
                    <a:cubicBezTo>
                      <a:pt x="103" y="151"/>
                      <a:pt x="103" y="151"/>
                      <a:pt x="103" y="151"/>
                    </a:cubicBezTo>
                    <a:cubicBezTo>
                      <a:pt x="104" y="146"/>
                      <a:pt x="105" y="139"/>
                      <a:pt x="108" y="136"/>
                    </a:cubicBezTo>
                    <a:cubicBezTo>
                      <a:pt x="111" y="130"/>
                      <a:pt x="114" y="125"/>
                      <a:pt x="117" y="120"/>
                    </a:cubicBezTo>
                    <a:cubicBezTo>
                      <a:pt x="127" y="106"/>
                      <a:pt x="136" y="92"/>
                      <a:pt x="136" y="74"/>
                    </a:cubicBezTo>
                    <a:cubicBezTo>
                      <a:pt x="136" y="40"/>
                      <a:pt x="109" y="12"/>
                      <a:pt x="74" y="12"/>
                    </a:cubicBezTo>
                    <a:cubicBezTo>
                      <a:pt x="40" y="12"/>
                      <a:pt x="12" y="40"/>
                      <a:pt x="12" y="74"/>
                    </a:cubicBezTo>
                    <a:cubicBezTo>
                      <a:pt x="12" y="92"/>
                      <a:pt x="21" y="106"/>
                      <a:pt x="31" y="120"/>
                    </a:cubicBezTo>
                    <a:cubicBezTo>
                      <a:pt x="35" y="125"/>
                      <a:pt x="38" y="130"/>
                      <a:pt x="41" y="136"/>
                    </a:cubicBezTo>
                    <a:cubicBezTo>
                      <a:pt x="43" y="139"/>
                      <a:pt x="45" y="146"/>
                      <a:pt x="46" y="151"/>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3" noProof="1">
                  <a:solidFill>
                    <a:prstClr val="white"/>
                  </a:solidFill>
                </a:endParaRPr>
              </a:p>
            </p:txBody>
          </p:sp>
          <p:sp>
            <p:nvSpPr>
              <p:cNvPr id="91" name="Freeform 10"/>
              <p:cNvSpPr/>
              <p:nvPr/>
            </p:nvSpPr>
            <p:spPr bwMode="auto">
              <a:xfrm>
                <a:off x="1884060" y="2729182"/>
                <a:ext cx="195263" cy="128588"/>
              </a:xfrm>
              <a:custGeom>
                <a:avLst/>
                <a:gdLst>
                  <a:gd name="T0" fmla="*/ 0 w 74"/>
                  <a:gd name="T1" fmla="*/ 0 h 49"/>
                  <a:gd name="T2" fmla="*/ 0 w 74"/>
                  <a:gd name="T3" fmla="*/ 20 h 49"/>
                  <a:gd name="T4" fmla="*/ 37 w 74"/>
                  <a:gd name="T5" fmla="*/ 49 h 49"/>
                  <a:gd name="T6" fmla="*/ 41 w 74"/>
                  <a:gd name="T7" fmla="*/ 49 h 49"/>
                  <a:gd name="T8" fmla="*/ 74 w 74"/>
                  <a:gd name="T9" fmla="*/ 20 h 49"/>
                  <a:gd name="T10" fmla="*/ 74 w 74"/>
                  <a:gd name="T11" fmla="*/ 0 h 49"/>
                  <a:gd name="T12" fmla="*/ 0 w 74"/>
                  <a:gd name="T13" fmla="*/ 0 h 49"/>
                </a:gdLst>
                <a:ahLst/>
                <a:cxnLst>
                  <a:cxn ang="0">
                    <a:pos x="T0" y="T1"/>
                  </a:cxn>
                  <a:cxn ang="0">
                    <a:pos x="T2" y="T3"/>
                  </a:cxn>
                  <a:cxn ang="0">
                    <a:pos x="T4" y="T5"/>
                  </a:cxn>
                  <a:cxn ang="0">
                    <a:pos x="T6" y="T7"/>
                  </a:cxn>
                  <a:cxn ang="0">
                    <a:pos x="T8" y="T9"/>
                  </a:cxn>
                  <a:cxn ang="0">
                    <a:pos x="T10" y="T11"/>
                  </a:cxn>
                  <a:cxn ang="0">
                    <a:pos x="T12" y="T13"/>
                  </a:cxn>
                </a:cxnLst>
                <a:rect l="0" t="0" r="r" b="b"/>
                <a:pathLst>
                  <a:path w="74" h="49">
                    <a:moveTo>
                      <a:pt x="0" y="0"/>
                    </a:moveTo>
                    <a:cubicBezTo>
                      <a:pt x="0" y="20"/>
                      <a:pt x="0" y="20"/>
                      <a:pt x="0" y="20"/>
                    </a:cubicBezTo>
                    <a:cubicBezTo>
                      <a:pt x="0" y="36"/>
                      <a:pt x="17" y="49"/>
                      <a:pt x="37" y="49"/>
                    </a:cubicBezTo>
                    <a:cubicBezTo>
                      <a:pt x="41" y="49"/>
                      <a:pt x="41" y="49"/>
                      <a:pt x="41" y="49"/>
                    </a:cubicBezTo>
                    <a:cubicBezTo>
                      <a:pt x="61" y="49"/>
                      <a:pt x="74" y="36"/>
                      <a:pt x="74" y="20"/>
                    </a:cubicBezTo>
                    <a:cubicBezTo>
                      <a:pt x="74" y="0"/>
                      <a:pt x="74" y="0"/>
                      <a:pt x="74" y="0"/>
                    </a:cubicBezTo>
                    <a:lnTo>
                      <a:pt x="0" y="0"/>
                    </a:ln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3" noProof="1">
                  <a:solidFill>
                    <a:prstClr val="white"/>
                  </a:solidFill>
                </a:endParaRPr>
              </a:p>
            </p:txBody>
          </p:sp>
          <p:sp>
            <p:nvSpPr>
              <p:cNvPr id="92" name="Freeform 11"/>
              <p:cNvSpPr/>
              <p:nvPr/>
            </p:nvSpPr>
            <p:spPr bwMode="auto">
              <a:xfrm>
                <a:off x="1872947" y="2459307"/>
                <a:ext cx="223838" cy="179388"/>
              </a:xfrm>
              <a:custGeom>
                <a:avLst/>
                <a:gdLst>
                  <a:gd name="T0" fmla="*/ 83 w 85"/>
                  <a:gd name="T1" fmla="*/ 9 h 68"/>
                  <a:gd name="T2" fmla="*/ 62 w 85"/>
                  <a:gd name="T3" fmla="*/ 66 h 68"/>
                  <a:gd name="T4" fmla="*/ 62 w 85"/>
                  <a:gd name="T5" fmla="*/ 68 h 68"/>
                  <a:gd name="T6" fmla="*/ 52 w 85"/>
                  <a:gd name="T7" fmla="*/ 68 h 68"/>
                  <a:gd name="T8" fmla="*/ 53 w 85"/>
                  <a:gd name="T9" fmla="*/ 66 h 68"/>
                  <a:gd name="T10" fmla="*/ 67 w 85"/>
                  <a:gd name="T11" fmla="*/ 17 h 68"/>
                  <a:gd name="T12" fmla="*/ 67 w 85"/>
                  <a:gd name="T13" fmla="*/ 17 h 68"/>
                  <a:gd name="T14" fmla="*/ 66 w 85"/>
                  <a:gd name="T15" fmla="*/ 17 h 68"/>
                  <a:gd name="T16" fmla="*/ 55 w 85"/>
                  <a:gd name="T17" fmla="*/ 13 h 68"/>
                  <a:gd name="T18" fmla="*/ 44 w 85"/>
                  <a:gd name="T19" fmla="*/ 17 h 68"/>
                  <a:gd name="T20" fmla="*/ 30 w 85"/>
                  <a:gd name="T21" fmla="*/ 12 h 68"/>
                  <a:gd name="T22" fmla="*/ 17 w 85"/>
                  <a:gd name="T23" fmla="*/ 16 h 68"/>
                  <a:gd name="T24" fmla="*/ 30 w 85"/>
                  <a:gd name="T25" fmla="*/ 66 h 68"/>
                  <a:gd name="T26" fmla="*/ 31 w 85"/>
                  <a:gd name="T27" fmla="*/ 68 h 68"/>
                  <a:gd name="T28" fmla="*/ 21 w 85"/>
                  <a:gd name="T29" fmla="*/ 68 h 68"/>
                  <a:gd name="T30" fmla="*/ 21 w 85"/>
                  <a:gd name="T31" fmla="*/ 66 h 68"/>
                  <a:gd name="T32" fmla="*/ 2 w 85"/>
                  <a:gd name="T33" fmla="*/ 9 h 68"/>
                  <a:gd name="T34" fmla="*/ 2 w 85"/>
                  <a:gd name="T35" fmla="*/ 9 h 68"/>
                  <a:gd name="T36" fmla="*/ 1 w 85"/>
                  <a:gd name="T37" fmla="*/ 8 h 68"/>
                  <a:gd name="T38" fmla="*/ 1 w 85"/>
                  <a:gd name="T39" fmla="*/ 8 h 68"/>
                  <a:gd name="T40" fmla="*/ 1 w 85"/>
                  <a:gd name="T41" fmla="*/ 7 h 68"/>
                  <a:gd name="T42" fmla="*/ 2 w 85"/>
                  <a:gd name="T43" fmla="*/ 1 h 68"/>
                  <a:gd name="T44" fmla="*/ 9 w 85"/>
                  <a:gd name="T45" fmla="*/ 3 h 68"/>
                  <a:gd name="T46" fmla="*/ 9 w 85"/>
                  <a:gd name="T47" fmla="*/ 3 h 68"/>
                  <a:gd name="T48" fmla="*/ 16 w 85"/>
                  <a:gd name="T49" fmla="*/ 7 h 68"/>
                  <a:gd name="T50" fmla="*/ 27 w 85"/>
                  <a:gd name="T51" fmla="*/ 2 h 68"/>
                  <a:gd name="T52" fmla="*/ 31 w 85"/>
                  <a:gd name="T53" fmla="*/ 1 h 68"/>
                  <a:gd name="T54" fmla="*/ 34 w 85"/>
                  <a:gd name="T55" fmla="*/ 3 h 68"/>
                  <a:gd name="T56" fmla="*/ 43 w 85"/>
                  <a:gd name="T57" fmla="*/ 8 h 68"/>
                  <a:gd name="T58" fmla="*/ 52 w 85"/>
                  <a:gd name="T59" fmla="*/ 3 h 68"/>
                  <a:gd name="T60" fmla="*/ 55 w 85"/>
                  <a:gd name="T61" fmla="*/ 1 h 68"/>
                  <a:gd name="T62" fmla="*/ 59 w 85"/>
                  <a:gd name="T63" fmla="*/ 3 h 68"/>
                  <a:gd name="T64" fmla="*/ 66 w 85"/>
                  <a:gd name="T65" fmla="*/ 8 h 68"/>
                  <a:gd name="T66" fmla="*/ 66 w 85"/>
                  <a:gd name="T67" fmla="*/ 8 h 68"/>
                  <a:gd name="T68" fmla="*/ 76 w 85"/>
                  <a:gd name="T69" fmla="*/ 3 h 68"/>
                  <a:gd name="T70" fmla="*/ 82 w 85"/>
                  <a:gd name="T71" fmla="*/ 2 h 68"/>
                  <a:gd name="T72" fmla="*/ 83 w 85"/>
                  <a:gd name="T73" fmla="*/ 9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5" h="68">
                    <a:moveTo>
                      <a:pt x="83" y="9"/>
                    </a:moveTo>
                    <a:cubicBezTo>
                      <a:pt x="71" y="25"/>
                      <a:pt x="64" y="44"/>
                      <a:pt x="62" y="66"/>
                    </a:cubicBezTo>
                    <a:cubicBezTo>
                      <a:pt x="62" y="68"/>
                      <a:pt x="62" y="68"/>
                      <a:pt x="62" y="68"/>
                    </a:cubicBezTo>
                    <a:cubicBezTo>
                      <a:pt x="52" y="68"/>
                      <a:pt x="52" y="68"/>
                      <a:pt x="52" y="68"/>
                    </a:cubicBezTo>
                    <a:cubicBezTo>
                      <a:pt x="53" y="66"/>
                      <a:pt x="53" y="66"/>
                      <a:pt x="53" y="66"/>
                    </a:cubicBezTo>
                    <a:cubicBezTo>
                      <a:pt x="55" y="48"/>
                      <a:pt x="59" y="32"/>
                      <a:pt x="67" y="17"/>
                    </a:cubicBezTo>
                    <a:cubicBezTo>
                      <a:pt x="67" y="17"/>
                      <a:pt x="67" y="17"/>
                      <a:pt x="67" y="17"/>
                    </a:cubicBezTo>
                    <a:cubicBezTo>
                      <a:pt x="66" y="17"/>
                      <a:pt x="66" y="17"/>
                      <a:pt x="66" y="17"/>
                    </a:cubicBezTo>
                    <a:cubicBezTo>
                      <a:pt x="63" y="17"/>
                      <a:pt x="59" y="16"/>
                      <a:pt x="55" y="13"/>
                    </a:cubicBezTo>
                    <a:cubicBezTo>
                      <a:pt x="52" y="16"/>
                      <a:pt x="48" y="17"/>
                      <a:pt x="44" y="17"/>
                    </a:cubicBezTo>
                    <a:cubicBezTo>
                      <a:pt x="39" y="17"/>
                      <a:pt x="34" y="16"/>
                      <a:pt x="30" y="12"/>
                    </a:cubicBezTo>
                    <a:cubicBezTo>
                      <a:pt x="26" y="15"/>
                      <a:pt x="21" y="17"/>
                      <a:pt x="17" y="16"/>
                    </a:cubicBezTo>
                    <a:cubicBezTo>
                      <a:pt x="28" y="38"/>
                      <a:pt x="30" y="59"/>
                      <a:pt x="30" y="66"/>
                    </a:cubicBezTo>
                    <a:cubicBezTo>
                      <a:pt x="31" y="68"/>
                      <a:pt x="31" y="68"/>
                      <a:pt x="31" y="68"/>
                    </a:cubicBezTo>
                    <a:cubicBezTo>
                      <a:pt x="21" y="68"/>
                      <a:pt x="21" y="68"/>
                      <a:pt x="21" y="68"/>
                    </a:cubicBezTo>
                    <a:cubicBezTo>
                      <a:pt x="21" y="66"/>
                      <a:pt x="21" y="66"/>
                      <a:pt x="21" y="66"/>
                    </a:cubicBezTo>
                    <a:cubicBezTo>
                      <a:pt x="21" y="58"/>
                      <a:pt x="17" y="31"/>
                      <a:pt x="2" y="9"/>
                    </a:cubicBezTo>
                    <a:cubicBezTo>
                      <a:pt x="2" y="9"/>
                      <a:pt x="2" y="9"/>
                      <a:pt x="2" y="9"/>
                    </a:cubicBezTo>
                    <a:cubicBezTo>
                      <a:pt x="1" y="8"/>
                      <a:pt x="1" y="8"/>
                      <a:pt x="1" y="8"/>
                    </a:cubicBezTo>
                    <a:cubicBezTo>
                      <a:pt x="1" y="8"/>
                      <a:pt x="1" y="8"/>
                      <a:pt x="1" y="8"/>
                    </a:cubicBezTo>
                    <a:cubicBezTo>
                      <a:pt x="1" y="7"/>
                      <a:pt x="1" y="7"/>
                      <a:pt x="1" y="7"/>
                    </a:cubicBezTo>
                    <a:cubicBezTo>
                      <a:pt x="0" y="5"/>
                      <a:pt x="0" y="3"/>
                      <a:pt x="2" y="1"/>
                    </a:cubicBezTo>
                    <a:cubicBezTo>
                      <a:pt x="5" y="0"/>
                      <a:pt x="7" y="1"/>
                      <a:pt x="9" y="3"/>
                    </a:cubicBezTo>
                    <a:cubicBezTo>
                      <a:pt x="9" y="3"/>
                      <a:pt x="9" y="3"/>
                      <a:pt x="9" y="3"/>
                    </a:cubicBezTo>
                    <a:cubicBezTo>
                      <a:pt x="11" y="5"/>
                      <a:pt x="14" y="7"/>
                      <a:pt x="16" y="7"/>
                    </a:cubicBezTo>
                    <a:cubicBezTo>
                      <a:pt x="20" y="7"/>
                      <a:pt x="23" y="6"/>
                      <a:pt x="27" y="2"/>
                    </a:cubicBezTo>
                    <a:cubicBezTo>
                      <a:pt x="28" y="1"/>
                      <a:pt x="29" y="1"/>
                      <a:pt x="31" y="1"/>
                    </a:cubicBezTo>
                    <a:cubicBezTo>
                      <a:pt x="32" y="1"/>
                      <a:pt x="33" y="2"/>
                      <a:pt x="34" y="3"/>
                    </a:cubicBezTo>
                    <a:cubicBezTo>
                      <a:pt x="37" y="6"/>
                      <a:pt x="40" y="8"/>
                      <a:pt x="43" y="8"/>
                    </a:cubicBezTo>
                    <a:cubicBezTo>
                      <a:pt x="47" y="8"/>
                      <a:pt x="50" y="5"/>
                      <a:pt x="52" y="3"/>
                    </a:cubicBezTo>
                    <a:cubicBezTo>
                      <a:pt x="53" y="2"/>
                      <a:pt x="54" y="1"/>
                      <a:pt x="55" y="1"/>
                    </a:cubicBezTo>
                    <a:cubicBezTo>
                      <a:pt x="57" y="1"/>
                      <a:pt x="58" y="2"/>
                      <a:pt x="59" y="3"/>
                    </a:cubicBezTo>
                    <a:cubicBezTo>
                      <a:pt x="61" y="6"/>
                      <a:pt x="63" y="8"/>
                      <a:pt x="66" y="8"/>
                    </a:cubicBezTo>
                    <a:cubicBezTo>
                      <a:pt x="66" y="8"/>
                      <a:pt x="66" y="8"/>
                      <a:pt x="66" y="8"/>
                    </a:cubicBezTo>
                    <a:cubicBezTo>
                      <a:pt x="70" y="8"/>
                      <a:pt x="73" y="6"/>
                      <a:pt x="76" y="3"/>
                    </a:cubicBezTo>
                    <a:cubicBezTo>
                      <a:pt x="78" y="1"/>
                      <a:pt x="81" y="1"/>
                      <a:pt x="82" y="2"/>
                    </a:cubicBezTo>
                    <a:cubicBezTo>
                      <a:pt x="84" y="4"/>
                      <a:pt x="85" y="7"/>
                      <a:pt x="83" y="9"/>
                    </a:cubicBezTo>
                    <a:close/>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3" noProof="1">
                  <a:solidFill>
                    <a:prstClr val="white"/>
                  </a:solidFill>
                </a:endParaRPr>
              </a:p>
            </p:txBody>
          </p:sp>
        </p:grpSp>
      </p:grpSp>
      <p:grpSp>
        <p:nvGrpSpPr>
          <p:cNvPr id="93" name="组合 92"/>
          <p:cNvGrpSpPr/>
          <p:nvPr/>
        </p:nvGrpSpPr>
        <p:grpSpPr>
          <a:xfrm>
            <a:off x="3871913" y="2320273"/>
            <a:ext cx="1407319" cy="546497"/>
            <a:chOff x="3871913" y="2320273"/>
            <a:chExt cx="1407319" cy="546497"/>
          </a:xfrm>
        </p:grpSpPr>
        <p:sp>
          <p:nvSpPr>
            <p:cNvPr id="94" name="Freeform 10"/>
            <p:cNvSpPr>
              <a:spLocks noChangeArrowheads="1"/>
            </p:cNvSpPr>
            <p:nvPr/>
          </p:nvSpPr>
          <p:spPr bwMode="auto">
            <a:xfrm>
              <a:off x="3871913" y="2320273"/>
              <a:ext cx="1407319" cy="546497"/>
            </a:xfrm>
            <a:custGeom>
              <a:avLst/>
              <a:gdLst>
                <a:gd name="T0" fmla="*/ 1313 w 1477"/>
                <a:gd name="T1" fmla="*/ 287 h 573"/>
                <a:gd name="T2" fmla="*/ 1150 w 1477"/>
                <a:gd name="T3" fmla="*/ 0 h 573"/>
                <a:gd name="T4" fmla="*/ 327 w 1477"/>
                <a:gd name="T5" fmla="*/ 0 h 573"/>
                <a:gd name="T6" fmla="*/ 164 w 1477"/>
                <a:gd name="T7" fmla="*/ 287 h 573"/>
                <a:gd name="T8" fmla="*/ 0 w 1477"/>
                <a:gd name="T9" fmla="*/ 573 h 573"/>
                <a:gd name="T10" fmla="*/ 1477 w 1477"/>
                <a:gd name="T11" fmla="*/ 573 h 573"/>
                <a:gd name="T12" fmla="*/ 1313 w 1477"/>
                <a:gd name="T13" fmla="*/ 287 h 573"/>
              </a:gdLst>
              <a:ahLst/>
              <a:cxnLst>
                <a:cxn ang="0">
                  <a:pos x="T0" y="T1"/>
                </a:cxn>
                <a:cxn ang="0">
                  <a:pos x="T2" y="T3"/>
                </a:cxn>
                <a:cxn ang="0">
                  <a:pos x="T4" y="T5"/>
                </a:cxn>
                <a:cxn ang="0">
                  <a:pos x="T6" y="T7"/>
                </a:cxn>
                <a:cxn ang="0">
                  <a:pos x="T8" y="T9"/>
                </a:cxn>
                <a:cxn ang="0">
                  <a:pos x="T10" y="T11"/>
                </a:cxn>
                <a:cxn ang="0">
                  <a:pos x="T12" y="T13"/>
                </a:cxn>
              </a:cxnLst>
              <a:rect l="0" t="0" r="r" b="b"/>
              <a:pathLst>
                <a:path w="1477" h="573">
                  <a:moveTo>
                    <a:pt x="1313" y="287"/>
                  </a:moveTo>
                  <a:lnTo>
                    <a:pt x="1150" y="0"/>
                  </a:lnTo>
                  <a:lnTo>
                    <a:pt x="327" y="0"/>
                  </a:lnTo>
                  <a:lnTo>
                    <a:pt x="164" y="287"/>
                  </a:lnTo>
                  <a:lnTo>
                    <a:pt x="0" y="573"/>
                  </a:lnTo>
                  <a:lnTo>
                    <a:pt x="1477" y="573"/>
                  </a:lnTo>
                  <a:lnTo>
                    <a:pt x="1313" y="287"/>
                  </a:lnTo>
                </a:path>
              </a:pathLst>
            </a:custGeom>
            <a:solidFill>
              <a:schemeClr val="bg1">
                <a:alpha val="30000"/>
              </a:schemeClr>
            </a:solidFill>
            <a:ln>
              <a:noFill/>
            </a:ln>
          </p:spPr>
          <p:txBody>
            <a:bodyPr/>
            <a:lstStyle/>
            <a:p>
              <a:endParaRPr lang="zh-CN" altLang="en-US" sz="1013">
                <a:solidFill>
                  <a:srgbClr val="000000"/>
                </a:solidFill>
              </a:endParaRPr>
            </a:p>
          </p:txBody>
        </p:sp>
        <p:sp>
          <p:nvSpPr>
            <p:cNvPr id="95" name="Freeform 13"/>
            <p:cNvSpPr>
              <a:spLocks noEditPoints="1"/>
            </p:cNvSpPr>
            <p:nvPr/>
          </p:nvSpPr>
          <p:spPr bwMode="auto">
            <a:xfrm>
              <a:off x="4493419" y="2448861"/>
              <a:ext cx="164306" cy="282178"/>
            </a:xfrm>
            <a:custGeom>
              <a:avLst/>
              <a:gdLst>
                <a:gd name="T0" fmla="*/ 73 w 130"/>
                <a:gd name="T1" fmla="*/ 98 h 222"/>
                <a:gd name="T2" fmla="*/ 118 w 130"/>
                <a:gd name="T3" fmla="*/ 116 h 222"/>
                <a:gd name="T4" fmla="*/ 130 w 130"/>
                <a:gd name="T5" fmla="*/ 149 h 222"/>
                <a:gd name="T6" fmla="*/ 115 w 130"/>
                <a:gd name="T7" fmla="*/ 186 h 222"/>
                <a:gd name="T8" fmla="*/ 73 w 130"/>
                <a:gd name="T9" fmla="*/ 203 h 222"/>
                <a:gd name="T10" fmla="*/ 73 w 130"/>
                <a:gd name="T11" fmla="*/ 222 h 222"/>
                <a:gd name="T12" fmla="*/ 58 w 130"/>
                <a:gd name="T13" fmla="*/ 222 h 222"/>
                <a:gd name="T14" fmla="*/ 58 w 130"/>
                <a:gd name="T15" fmla="*/ 203 h 222"/>
                <a:gd name="T16" fmla="*/ 0 w 130"/>
                <a:gd name="T17" fmla="*/ 150 h 222"/>
                <a:gd name="T18" fmla="*/ 26 w 130"/>
                <a:gd name="T19" fmla="*/ 150 h 222"/>
                <a:gd name="T20" fmla="*/ 58 w 130"/>
                <a:gd name="T21" fmla="*/ 185 h 222"/>
                <a:gd name="T22" fmla="*/ 58 w 130"/>
                <a:gd name="T23" fmla="*/ 117 h 222"/>
                <a:gd name="T24" fmla="*/ 4 w 130"/>
                <a:gd name="T25" fmla="*/ 69 h 222"/>
                <a:gd name="T26" fmla="*/ 19 w 130"/>
                <a:gd name="T27" fmla="*/ 34 h 222"/>
                <a:gd name="T28" fmla="*/ 58 w 130"/>
                <a:gd name="T29" fmla="*/ 19 h 222"/>
                <a:gd name="T30" fmla="*/ 58 w 130"/>
                <a:gd name="T31" fmla="*/ 0 h 222"/>
                <a:gd name="T32" fmla="*/ 73 w 130"/>
                <a:gd name="T33" fmla="*/ 0 h 222"/>
                <a:gd name="T34" fmla="*/ 73 w 130"/>
                <a:gd name="T35" fmla="*/ 19 h 222"/>
                <a:gd name="T36" fmla="*/ 125 w 130"/>
                <a:gd name="T37" fmla="*/ 63 h 222"/>
                <a:gd name="T38" fmla="*/ 99 w 130"/>
                <a:gd name="T39" fmla="*/ 63 h 222"/>
                <a:gd name="T40" fmla="*/ 73 w 130"/>
                <a:gd name="T41" fmla="*/ 37 h 222"/>
                <a:gd name="T42" fmla="*/ 73 w 130"/>
                <a:gd name="T43" fmla="*/ 98 h 222"/>
                <a:gd name="T44" fmla="*/ 58 w 130"/>
                <a:gd name="T45" fmla="*/ 96 h 222"/>
                <a:gd name="T46" fmla="*/ 58 w 130"/>
                <a:gd name="T47" fmla="*/ 37 h 222"/>
                <a:gd name="T48" fmla="*/ 30 w 130"/>
                <a:gd name="T49" fmla="*/ 67 h 222"/>
                <a:gd name="T50" fmla="*/ 38 w 130"/>
                <a:gd name="T51" fmla="*/ 86 h 222"/>
                <a:gd name="T52" fmla="*/ 58 w 130"/>
                <a:gd name="T53" fmla="*/ 96 h 222"/>
                <a:gd name="T54" fmla="*/ 73 w 130"/>
                <a:gd name="T55" fmla="*/ 185 h 222"/>
                <a:gd name="T56" fmla="*/ 104 w 130"/>
                <a:gd name="T57" fmla="*/ 150 h 222"/>
                <a:gd name="T58" fmla="*/ 97 w 130"/>
                <a:gd name="T59" fmla="*/ 131 h 222"/>
                <a:gd name="T60" fmla="*/ 73 w 130"/>
                <a:gd name="T61" fmla="*/ 120 h 222"/>
                <a:gd name="T62" fmla="*/ 73 w 130"/>
                <a:gd name="T63" fmla="*/ 185 h 2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30" h="222">
                  <a:moveTo>
                    <a:pt x="73" y="98"/>
                  </a:moveTo>
                  <a:cubicBezTo>
                    <a:pt x="95" y="103"/>
                    <a:pt x="110" y="109"/>
                    <a:pt x="118" y="116"/>
                  </a:cubicBezTo>
                  <a:cubicBezTo>
                    <a:pt x="126" y="124"/>
                    <a:pt x="130" y="135"/>
                    <a:pt x="130" y="149"/>
                  </a:cubicBezTo>
                  <a:cubicBezTo>
                    <a:pt x="130" y="163"/>
                    <a:pt x="125" y="175"/>
                    <a:pt x="115" y="186"/>
                  </a:cubicBezTo>
                  <a:cubicBezTo>
                    <a:pt x="105" y="196"/>
                    <a:pt x="91" y="202"/>
                    <a:pt x="73" y="203"/>
                  </a:cubicBezTo>
                  <a:cubicBezTo>
                    <a:pt x="73" y="222"/>
                    <a:pt x="73" y="222"/>
                    <a:pt x="73" y="222"/>
                  </a:cubicBezTo>
                  <a:cubicBezTo>
                    <a:pt x="58" y="222"/>
                    <a:pt x="58" y="222"/>
                    <a:pt x="58" y="222"/>
                  </a:cubicBezTo>
                  <a:cubicBezTo>
                    <a:pt x="58" y="203"/>
                    <a:pt x="58" y="203"/>
                    <a:pt x="58" y="203"/>
                  </a:cubicBezTo>
                  <a:cubicBezTo>
                    <a:pt x="22" y="200"/>
                    <a:pt x="2" y="182"/>
                    <a:pt x="0" y="150"/>
                  </a:cubicBezTo>
                  <a:cubicBezTo>
                    <a:pt x="26" y="150"/>
                    <a:pt x="26" y="150"/>
                    <a:pt x="26" y="150"/>
                  </a:cubicBezTo>
                  <a:cubicBezTo>
                    <a:pt x="28" y="170"/>
                    <a:pt x="39" y="182"/>
                    <a:pt x="58" y="185"/>
                  </a:cubicBezTo>
                  <a:cubicBezTo>
                    <a:pt x="58" y="117"/>
                    <a:pt x="58" y="117"/>
                    <a:pt x="58" y="117"/>
                  </a:cubicBezTo>
                  <a:cubicBezTo>
                    <a:pt x="22" y="110"/>
                    <a:pt x="4" y="94"/>
                    <a:pt x="4" y="69"/>
                  </a:cubicBezTo>
                  <a:cubicBezTo>
                    <a:pt x="4" y="54"/>
                    <a:pt x="9" y="43"/>
                    <a:pt x="19" y="34"/>
                  </a:cubicBezTo>
                  <a:cubicBezTo>
                    <a:pt x="28" y="25"/>
                    <a:pt x="42" y="20"/>
                    <a:pt x="58" y="19"/>
                  </a:cubicBezTo>
                  <a:cubicBezTo>
                    <a:pt x="58" y="0"/>
                    <a:pt x="58" y="0"/>
                    <a:pt x="58" y="0"/>
                  </a:cubicBezTo>
                  <a:cubicBezTo>
                    <a:pt x="73" y="0"/>
                    <a:pt x="73" y="0"/>
                    <a:pt x="73" y="0"/>
                  </a:cubicBezTo>
                  <a:cubicBezTo>
                    <a:pt x="73" y="19"/>
                    <a:pt x="73" y="19"/>
                    <a:pt x="73" y="19"/>
                  </a:cubicBezTo>
                  <a:cubicBezTo>
                    <a:pt x="105" y="21"/>
                    <a:pt x="122" y="35"/>
                    <a:pt x="125" y="63"/>
                  </a:cubicBezTo>
                  <a:cubicBezTo>
                    <a:pt x="99" y="63"/>
                    <a:pt x="99" y="63"/>
                    <a:pt x="99" y="63"/>
                  </a:cubicBezTo>
                  <a:cubicBezTo>
                    <a:pt x="98" y="48"/>
                    <a:pt x="89" y="39"/>
                    <a:pt x="73" y="37"/>
                  </a:cubicBezTo>
                  <a:lnTo>
                    <a:pt x="73" y="98"/>
                  </a:lnTo>
                  <a:close/>
                  <a:moveTo>
                    <a:pt x="58" y="96"/>
                  </a:moveTo>
                  <a:cubicBezTo>
                    <a:pt x="58" y="37"/>
                    <a:pt x="58" y="37"/>
                    <a:pt x="58" y="37"/>
                  </a:cubicBezTo>
                  <a:cubicBezTo>
                    <a:pt x="39" y="40"/>
                    <a:pt x="30" y="50"/>
                    <a:pt x="30" y="67"/>
                  </a:cubicBezTo>
                  <a:cubicBezTo>
                    <a:pt x="30" y="76"/>
                    <a:pt x="33" y="82"/>
                    <a:pt x="38" y="86"/>
                  </a:cubicBezTo>
                  <a:cubicBezTo>
                    <a:pt x="43" y="91"/>
                    <a:pt x="50" y="94"/>
                    <a:pt x="58" y="96"/>
                  </a:cubicBezTo>
                  <a:close/>
                  <a:moveTo>
                    <a:pt x="73" y="185"/>
                  </a:moveTo>
                  <a:cubicBezTo>
                    <a:pt x="93" y="182"/>
                    <a:pt x="104" y="171"/>
                    <a:pt x="104" y="150"/>
                  </a:cubicBezTo>
                  <a:cubicBezTo>
                    <a:pt x="104" y="142"/>
                    <a:pt x="102" y="135"/>
                    <a:pt x="97" y="131"/>
                  </a:cubicBezTo>
                  <a:cubicBezTo>
                    <a:pt x="93" y="126"/>
                    <a:pt x="85" y="122"/>
                    <a:pt x="73" y="120"/>
                  </a:cubicBezTo>
                  <a:lnTo>
                    <a:pt x="73" y="185"/>
                  </a:ln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3" noProof="1">
                <a:solidFill>
                  <a:prstClr val="white"/>
                </a:solidFill>
              </a:endParaRPr>
            </a:p>
          </p:txBody>
        </p:sp>
      </p:grpSp>
      <p:grpSp>
        <p:nvGrpSpPr>
          <p:cNvPr id="96" name="组合 95"/>
          <p:cNvGrpSpPr/>
          <p:nvPr/>
        </p:nvGrpSpPr>
        <p:grpSpPr>
          <a:xfrm>
            <a:off x="3480197" y="2997739"/>
            <a:ext cx="2190750" cy="546497"/>
            <a:chOff x="3480197" y="2997739"/>
            <a:chExt cx="2190750" cy="546497"/>
          </a:xfrm>
        </p:grpSpPr>
        <p:sp>
          <p:nvSpPr>
            <p:cNvPr id="97" name="Freeform 12"/>
            <p:cNvSpPr>
              <a:spLocks noChangeArrowheads="1"/>
            </p:cNvSpPr>
            <p:nvPr/>
          </p:nvSpPr>
          <p:spPr bwMode="auto">
            <a:xfrm>
              <a:off x="3480197" y="2997739"/>
              <a:ext cx="2190750" cy="546497"/>
            </a:xfrm>
            <a:custGeom>
              <a:avLst/>
              <a:gdLst>
                <a:gd name="T0" fmla="*/ 325 w 2299"/>
                <a:gd name="T1" fmla="*/ 0 h 574"/>
                <a:gd name="T2" fmla="*/ 0 w 2299"/>
                <a:gd name="T3" fmla="*/ 574 h 574"/>
                <a:gd name="T4" fmla="*/ 1149 w 2299"/>
                <a:gd name="T5" fmla="*/ 574 h 574"/>
                <a:gd name="T6" fmla="*/ 2299 w 2299"/>
                <a:gd name="T7" fmla="*/ 574 h 574"/>
                <a:gd name="T8" fmla="*/ 1974 w 2299"/>
                <a:gd name="T9" fmla="*/ 0 h 574"/>
                <a:gd name="T10" fmla="*/ 325 w 2299"/>
                <a:gd name="T11" fmla="*/ 0 h 574"/>
              </a:gdLst>
              <a:ahLst/>
              <a:cxnLst>
                <a:cxn ang="0">
                  <a:pos x="T0" y="T1"/>
                </a:cxn>
                <a:cxn ang="0">
                  <a:pos x="T2" y="T3"/>
                </a:cxn>
                <a:cxn ang="0">
                  <a:pos x="T4" y="T5"/>
                </a:cxn>
                <a:cxn ang="0">
                  <a:pos x="T6" y="T7"/>
                </a:cxn>
                <a:cxn ang="0">
                  <a:pos x="T8" y="T9"/>
                </a:cxn>
                <a:cxn ang="0">
                  <a:pos x="T10" y="T11"/>
                </a:cxn>
              </a:cxnLst>
              <a:rect l="0" t="0" r="r" b="b"/>
              <a:pathLst>
                <a:path w="2299" h="574">
                  <a:moveTo>
                    <a:pt x="325" y="0"/>
                  </a:moveTo>
                  <a:lnTo>
                    <a:pt x="0" y="574"/>
                  </a:lnTo>
                  <a:lnTo>
                    <a:pt x="1149" y="574"/>
                  </a:lnTo>
                  <a:lnTo>
                    <a:pt x="2299" y="574"/>
                  </a:lnTo>
                  <a:lnTo>
                    <a:pt x="1974" y="0"/>
                  </a:lnTo>
                  <a:lnTo>
                    <a:pt x="325" y="0"/>
                  </a:lnTo>
                </a:path>
              </a:pathLst>
            </a:custGeom>
            <a:solidFill>
              <a:schemeClr val="bg1">
                <a:alpha val="30000"/>
              </a:schemeClr>
            </a:solidFill>
            <a:ln>
              <a:noFill/>
            </a:ln>
          </p:spPr>
          <p:txBody>
            <a:bodyPr/>
            <a:lstStyle/>
            <a:p>
              <a:endParaRPr lang="zh-CN" altLang="en-US" sz="1013">
                <a:solidFill>
                  <a:srgbClr val="000000"/>
                </a:solidFill>
              </a:endParaRPr>
            </a:p>
          </p:txBody>
        </p:sp>
        <p:sp>
          <p:nvSpPr>
            <p:cNvPr id="98" name="Freeform 19"/>
            <p:cNvSpPr>
              <a:spLocks noEditPoints="1"/>
            </p:cNvSpPr>
            <p:nvPr/>
          </p:nvSpPr>
          <p:spPr bwMode="auto">
            <a:xfrm>
              <a:off x="4450557" y="3157282"/>
              <a:ext cx="232172" cy="233363"/>
            </a:xfrm>
            <a:custGeom>
              <a:avLst/>
              <a:gdLst>
                <a:gd name="T0" fmla="*/ 281 w 311"/>
                <a:gd name="T1" fmla="*/ 130 h 312"/>
                <a:gd name="T2" fmla="*/ 311 w 311"/>
                <a:gd name="T3" fmla="*/ 116 h 312"/>
                <a:gd name="T4" fmla="*/ 294 w 311"/>
                <a:gd name="T5" fmla="*/ 75 h 312"/>
                <a:gd name="T6" fmla="*/ 263 w 311"/>
                <a:gd name="T7" fmla="*/ 86 h 312"/>
                <a:gd name="T8" fmla="*/ 226 w 311"/>
                <a:gd name="T9" fmla="*/ 48 h 312"/>
                <a:gd name="T10" fmla="*/ 237 w 311"/>
                <a:gd name="T11" fmla="*/ 17 h 312"/>
                <a:gd name="T12" fmla="*/ 197 w 311"/>
                <a:gd name="T13" fmla="*/ 0 h 312"/>
                <a:gd name="T14" fmla="*/ 183 w 311"/>
                <a:gd name="T15" fmla="*/ 30 h 312"/>
                <a:gd name="T16" fmla="*/ 129 w 311"/>
                <a:gd name="T17" fmla="*/ 30 h 312"/>
                <a:gd name="T18" fmla="*/ 115 w 311"/>
                <a:gd name="T19" fmla="*/ 0 h 312"/>
                <a:gd name="T20" fmla="*/ 75 w 311"/>
                <a:gd name="T21" fmla="*/ 17 h 312"/>
                <a:gd name="T22" fmla="*/ 86 w 311"/>
                <a:gd name="T23" fmla="*/ 48 h 312"/>
                <a:gd name="T24" fmla="*/ 48 w 311"/>
                <a:gd name="T25" fmla="*/ 85 h 312"/>
                <a:gd name="T26" fmla="*/ 17 w 311"/>
                <a:gd name="T27" fmla="*/ 74 h 312"/>
                <a:gd name="T28" fmla="*/ 0 w 311"/>
                <a:gd name="T29" fmla="*/ 114 h 312"/>
                <a:gd name="T30" fmla="*/ 30 w 311"/>
                <a:gd name="T31" fmla="*/ 129 h 312"/>
                <a:gd name="T32" fmla="*/ 30 w 311"/>
                <a:gd name="T33" fmla="*/ 182 h 312"/>
                <a:gd name="T34" fmla="*/ 0 w 311"/>
                <a:gd name="T35" fmla="*/ 196 h 312"/>
                <a:gd name="T36" fmla="*/ 16 w 311"/>
                <a:gd name="T37" fmla="*/ 236 h 312"/>
                <a:gd name="T38" fmla="*/ 47 w 311"/>
                <a:gd name="T39" fmla="*/ 225 h 312"/>
                <a:gd name="T40" fmla="*/ 85 w 311"/>
                <a:gd name="T41" fmla="*/ 263 h 312"/>
                <a:gd name="T42" fmla="*/ 73 w 311"/>
                <a:gd name="T43" fmla="*/ 294 h 312"/>
                <a:gd name="T44" fmla="*/ 114 w 311"/>
                <a:gd name="T45" fmla="*/ 311 h 312"/>
                <a:gd name="T46" fmla="*/ 128 w 311"/>
                <a:gd name="T47" fmla="*/ 281 h 312"/>
                <a:gd name="T48" fmla="*/ 181 w 311"/>
                <a:gd name="T49" fmla="*/ 282 h 312"/>
                <a:gd name="T50" fmla="*/ 195 w 311"/>
                <a:gd name="T51" fmla="*/ 312 h 312"/>
                <a:gd name="T52" fmla="*/ 236 w 311"/>
                <a:gd name="T53" fmla="*/ 295 h 312"/>
                <a:gd name="T54" fmla="*/ 225 w 311"/>
                <a:gd name="T55" fmla="*/ 264 h 312"/>
                <a:gd name="T56" fmla="*/ 263 w 311"/>
                <a:gd name="T57" fmla="*/ 226 h 312"/>
                <a:gd name="T58" fmla="*/ 294 w 311"/>
                <a:gd name="T59" fmla="*/ 238 h 312"/>
                <a:gd name="T60" fmla="*/ 311 w 311"/>
                <a:gd name="T61" fmla="*/ 197 h 312"/>
                <a:gd name="T62" fmla="*/ 281 w 311"/>
                <a:gd name="T63" fmla="*/ 183 h 312"/>
                <a:gd name="T64" fmla="*/ 281 w 311"/>
                <a:gd name="T65" fmla="*/ 130 h 312"/>
                <a:gd name="T66" fmla="*/ 155 w 311"/>
                <a:gd name="T67" fmla="*/ 254 h 312"/>
                <a:gd name="T68" fmla="*/ 57 w 311"/>
                <a:gd name="T69" fmla="*/ 156 h 312"/>
                <a:gd name="T70" fmla="*/ 155 w 311"/>
                <a:gd name="T71" fmla="*/ 57 h 312"/>
                <a:gd name="T72" fmla="*/ 254 w 311"/>
                <a:gd name="T73" fmla="*/ 156 h 312"/>
                <a:gd name="T74" fmla="*/ 155 w 311"/>
                <a:gd name="T75" fmla="*/ 254 h 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11" h="312">
                  <a:moveTo>
                    <a:pt x="281" y="130"/>
                  </a:moveTo>
                  <a:cubicBezTo>
                    <a:pt x="311" y="116"/>
                    <a:pt x="311" y="116"/>
                    <a:pt x="311" y="116"/>
                  </a:cubicBezTo>
                  <a:cubicBezTo>
                    <a:pt x="294" y="75"/>
                    <a:pt x="294" y="75"/>
                    <a:pt x="294" y="75"/>
                  </a:cubicBezTo>
                  <a:cubicBezTo>
                    <a:pt x="263" y="86"/>
                    <a:pt x="263" y="86"/>
                    <a:pt x="263" y="86"/>
                  </a:cubicBezTo>
                  <a:cubicBezTo>
                    <a:pt x="253" y="71"/>
                    <a:pt x="240" y="58"/>
                    <a:pt x="226" y="48"/>
                  </a:cubicBezTo>
                  <a:cubicBezTo>
                    <a:pt x="237" y="17"/>
                    <a:pt x="237" y="17"/>
                    <a:pt x="237" y="17"/>
                  </a:cubicBezTo>
                  <a:cubicBezTo>
                    <a:pt x="197" y="0"/>
                    <a:pt x="197" y="0"/>
                    <a:pt x="197" y="0"/>
                  </a:cubicBezTo>
                  <a:cubicBezTo>
                    <a:pt x="183" y="30"/>
                    <a:pt x="183" y="30"/>
                    <a:pt x="183" y="30"/>
                  </a:cubicBezTo>
                  <a:cubicBezTo>
                    <a:pt x="165" y="27"/>
                    <a:pt x="147" y="26"/>
                    <a:pt x="129" y="30"/>
                  </a:cubicBezTo>
                  <a:cubicBezTo>
                    <a:pt x="115" y="0"/>
                    <a:pt x="115" y="0"/>
                    <a:pt x="115" y="0"/>
                  </a:cubicBezTo>
                  <a:cubicBezTo>
                    <a:pt x="75" y="17"/>
                    <a:pt x="75" y="17"/>
                    <a:pt x="75" y="17"/>
                  </a:cubicBezTo>
                  <a:cubicBezTo>
                    <a:pt x="86" y="48"/>
                    <a:pt x="86" y="48"/>
                    <a:pt x="86" y="48"/>
                  </a:cubicBezTo>
                  <a:cubicBezTo>
                    <a:pt x="70" y="58"/>
                    <a:pt x="58" y="71"/>
                    <a:pt x="48" y="85"/>
                  </a:cubicBezTo>
                  <a:cubicBezTo>
                    <a:pt x="17" y="74"/>
                    <a:pt x="17" y="74"/>
                    <a:pt x="17" y="74"/>
                  </a:cubicBezTo>
                  <a:cubicBezTo>
                    <a:pt x="0" y="114"/>
                    <a:pt x="0" y="114"/>
                    <a:pt x="0" y="114"/>
                  </a:cubicBezTo>
                  <a:cubicBezTo>
                    <a:pt x="30" y="129"/>
                    <a:pt x="30" y="129"/>
                    <a:pt x="30" y="129"/>
                  </a:cubicBezTo>
                  <a:cubicBezTo>
                    <a:pt x="26" y="146"/>
                    <a:pt x="26" y="164"/>
                    <a:pt x="30" y="182"/>
                  </a:cubicBezTo>
                  <a:cubicBezTo>
                    <a:pt x="0" y="196"/>
                    <a:pt x="0" y="196"/>
                    <a:pt x="0" y="196"/>
                  </a:cubicBezTo>
                  <a:cubicBezTo>
                    <a:pt x="16" y="236"/>
                    <a:pt x="16" y="236"/>
                    <a:pt x="16" y="236"/>
                  </a:cubicBezTo>
                  <a:cubicBezTo>
                    <a:pt x="47" y="225"/>
                    <a:pt x="47" y="225"/>
                    <a:pt x="47" y="225"/>
                  </a:cubicBezTo>
                  <a:cubicBezTo>
                    <a:pt x="57" y="241"/>
                    <a:pt x="70" y="253"/>
                    <a:pt x="85" y="263"/>
                  </a:cubicBezTo>
                  <a:cubicBezTo>
                    <a:pt x="73" y="294"/>
                    <a:pt x="73" y="294"/>
                    <a:pt x="73" y="294"/>
                  </a:cubicBezTo>
                  <a:cubicBezTo>
                    <a:pt x="114" y="311"/>
                    <a:pt x="114" y="311"/>
                    <a:pt x="114" y="311"/>
                  </a:cubicBezTo>
                  <a:cubicBezTo>
                    <a:pt x="128" y="281"/>
                    <a:pt x="128" y="281"/>
                    <a:pt x="128" y="281"/>
                  </a:cubicBezTo>
                  <a:cubicBezTo>
                    <a:pt x="145" y="285"/>
                    <a:pt x="163" y="285"/>
                    <a:pt x="181" y="282"/>
                  </a:cubicBezTo>
                  <a:cubicBezTo>
                    <a:pt x="195" y="312"/>
                    <a:pt x="195" y="312"/>
                    <a:pt x="195" y="312"/>
                  </a:cubicBezTo>
                  <a:cubicBezTo>
                    <a:pt x="236" y="295"/>
                    <a:pt x="236" y="295"/>
                    <a:pt x="236" y="295"/>
                  </a:cubicBezTo>
                  <a:cubicBezTo>
                    <a:pt x="225" y="264"/>
                    <a:pt x="225" y="264"/>
                    <a:pt x="225" y="264"/>
                  </a:cubicBezTo>
                  <a:cubicBezTo>
                    <a:pt x="240" y="254"/>
                    <a:pt x="253" y="241"/>
                    <a:pt x="263" y="226"/>
                  </a:cubicBezTo>
                  <a:cubicBezTo>
                    <a:pt x="294" y="238"/>
                    <a:pt x="294" y="238"/>
                    <a:pt x="294" y="238"/>
                  </a:cubicBezTo>
                  <a:cubicBezTo>
                    <a:pt x="311" y="197"/>
                    <a:pt x="311" y="197"/>
                    <a:pt x="311" y="197"/>
                  </a:cubicBezTo>
                  <a:cubicBezTo>
                    <a:pt x="281" y="183"/>
                    <a:pt x="281" y="183"/>
                    <a:pt x="281" y="183"/>
                  </a:cubicBezTo>
                  <a:cubicBezTo>
                    <a:pt x="285" y="166"/>
                    <a:pt x="285" y="148"/>
                    <a:pt x="281" y="130"/>
                  </a:cubicBezTo>
                  <a:close/>
                  <a:moveTo>
                    <a:pt x="155" y="254"/>
                  </a:moveTo>
                  <a:cubicBezTo>
                    <a:pt x="101" y="254"/>
                    <a:pt x="57" y="210"/>
                    <a:pt x="57" y="156"/>
                  </a:cubicBezTo>
                  <a:cubicBezTo>
                    <a:pt x="57" y="101"/>
                    <a:pt x="101" y="57"/>
                    <a:pt x="155" y="57"/>
                  </a:cubicBezTo>
                  <a:cubicBezTo>
                    <a:pt x="210" y="57"/>
                    <a:pt x="254" y="101"/>
                    <a:pt x="254" y="156"/>
                  </a:cubicBezTo>
                  <a:cubicBezTo>
                    <a:pt x="254" y="210"/>
                    <a:pt x="210" y="254"/>
                    <a:pt x="155" y="254"/>
                  </a:cubicBezTo>
                  <a:close/>
                </a:path>
              </a:pathLst>
            </a:custGeom>
            <a:solidFill>
              <a:srgbClr val="FEFEFE"/>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3" noProof="1">
                <a:solidFill>
                  <a:prstClr val="white"/>
                </a:solidFill>
              </a:endParaRPr>
            </a:p>
          </p:txBody>
        </p:sp>
      </p:grpSp>
      <p:grpSp>
        <p:nvGrpSpPr>
          <p:cNvPr id="99" name="组合 98"/>
          <p:cNvGrpSpPr/>
          <p:nvPr/>
        </p:nvGrpSpPr>
        <p:grpSpPr>
          <a:xfrm>
            <a:off x="2856310" y="3753786"/>
            <a:ext cx="3420665" cy="853678"/>
            <a:chOff x="2856310" y="3753786"/>
            <a:chExt cx="3420665" cy="853678"/>
          </a:xfrm>
        </p:grpSpPr>
        <p:sp>
          <p:nvSpPr>
            <p:cNvPr id="100" name="Freeform 7"/>
            <p:cNvSpPr>
              <a:spLocks noChangeArrowheads="1"/>
            </p:cNvSpPr>
            <p:nvPr/>
          </p:nvSpPr>
          <p:spPr bwMode="auto">
            <a:xfrm>
              <a:off x="2856310" y="3753786"/>
              <a:ext cx="3420665" cy="853678"/>
            </a:xfrm>
            <a:custGeom>
              <a:avLst/>
              <a:gdLst>
                <a:gd name="T0" fmla="*/ 508 w 3590"/>
                <a:gd name="T1" fmla="*/ 0 h 895"/>
                <a:gd name="T2" fmla="*/ 0 w 3590"/>
                <a:gd name="T3" fmla="*/ 895 h 895"/>
                <a:gd name="T4" fmla="*/ 1795 w 3590"/>
                <a:gd name="T5" fmla="*/ 895 h 895"/>
                <a:gd name="T6" fmla="*/ 3590 w 3590"/>
                <a:gd name="T7" fmla="*/ 895 h 895"/>
                <a:gd name="T8" fmla="*/ 3082 w 3590"/>
                <a:gd name="T9" fmla="*/ 0 h 895"/>
                <a:gd name="T10" fmla="*/ 508 w 3590"/>
                <a:gd name="T11" fmla="*/ 0 h 895"/>
              </a:gdLst>
              <a:ahLst/>
              <a:cxnLst>
                <a:cxn ang="0">
                  <a:pos x="T0" y="T1"/>
                </a:cxn>
                <a:cxn ang="0">
                  <a:pos x="T2" y="T3"/>
                </a:cxn>
                <a:cxn ang="0">
                  <a:pos x="T4" y="T5"/>
                </a:cxn>
                <a:cxn ang="0">
                  <a:pos x="T6" y="T7"/>
                </a:cxn>
                <a:cxn ang="0">
                  <a:pos x="T8" y="T9"/>
                </a:cxn>
                <a:cxn ang="0">
                  <a:pos x="T10" y="T11"/>
                </a:cxn>
              </a:cxnLst>
              <a:rect l="0" t="0" r="r" b="b"/>
              <a:pathLst>
                <a:path w="3590" h="895">
                  <a:moveTo>
                    <a:pt x="508" y="0"/>
                  </a:moveTo>
                  <a:lnTo>
                    <a:pt x="0" y="895"/>
                  </a:lnTo>
                  <a:lnTo>
                    <a:pt x="1795" y="895"/>
                  </a:lnTo>
                  <a:lnTo>
                    <a:pt x="3590" y="895"/>
                  </a:lnTo>
                  <a:lnTo>
                    <a:pt x="3082" y="0"/>
                  </a:lnTo>
                  <a:lnTo>
                    <a:pt x="508" y="0"/>
                  </a:lnTo>
                  <a:close/>
                </a:path>
              </a:pathLst>
            </a:custGeom>
            <a:solidFill>
              <a:schemeClr val="bg1">
                <a:alpha val="30000"/>
              </a:schemeClr>
            </a:solidFill>
            <a:ln>
              <a:noFill/>
            </a:ln>
          </p:spPr>
          <p:txBody>
            <a:bodyPr/>
            <a:lstStyle/>
            <a:p>
              <a:endParaRPr lang="zh-CN" altLang="en-US" sz="1013">
                <a:solidFill>
                  <a:srgbClr val="000000"/>
                </a:solidFill>
              </a:endParaRPr>
            </a:p>
          </p:txBody>
        </p:sp>
        <p:grpSp>
          <p:nvGrpSpPr>
            <p:cNvPr id="101" name="组合 100"/>
            <p:cNvGrpSpPr/>
            <p:nvPr/>
          </p:nvGrpSpPr>
          <p:grpSpPr>
            <a:xfrm>
              <a:off x="4339820" y="3953992"/>
              <a:ext cx="471154" cy="453104"/>
              <a:chOff x="2607983" y="4241292"/>
              <a:chExt cx="490600" cy="471805"/>
            </a:xfrm>
            <a:solidFill>
              <a:srgbClr val="FEFEFE"/>
            </a:solidFill>
          </p:grpSpPr>
          <p:sp>
            <p:nvSpPr>
              <p:cNvPr id="102" name="Oval 131"/>
              <p:cNvSpPr>
                <a:spLocks noChangeArrowheads="1"/>
              </p:cNvSpPr>
              <p:nvPr/>
            </p:nvSpPr>
            <p:spPr bwMode="auto">
              <a:xfrm>
                <a:off x="2742898" y="4241292"/>
                <a:ext cx="220770" cy="2235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013" noProof="1">
                  <a:solidFill>
                    <a:prstClr val="black"/>
                  </a:solidFill>
                </a:endParaRPr>
              </a:p>
            </p:txBody>
          </p:sp>
          <p:sp>
            <p:nvSpPr>
              <p:cNvPr id="103" name="Freeform 134"/>
              <p:cNvSpPr/>
              <p:nvPr/>
            </p:nvSpPr>
            <p:spPr bwMode="auto">
              <a:xfrm>
                <a:off x="2607983" y="4499759"/>
                <a:ext cx="490600" cy="213338"/>
              </a:xfrm>
              <a:custGeom>
                <a:avLst/>
                <a:gdLst>
                  <a:gd name="T0" fmla="*/ 35 w 200"/>
                  <a:gd name="T1" fmla="*/ 87 h 87"/>
                  <a:gd name="T2" fmla="*/ 35 w 200"/>
                  <a:gd name="T3" fmla="*/ 72 h 87"/>
                  <a:gd name="T4" fmla="*/ 46 w 200"/>
                  <a:gd name="T5" fmla="*/ 72 h 87"/>
                  <a:gd name="T6" fmla="*/ 46 w 200"/>
                  <a:gd name="T7" fmla="*/ 87 h 87"/>
                  <a:gd name="T8" fmla="*/ 155 w 200"/>
                  <a:gd name="T9" fmla="*/ 87 h 87"/>
                  <a:gd name="T10" fmla="*/ 155 w 200"/>
                  <a:gd name="T11" fmla="*/ 72 h 87"/>
                  <a:gd name="T12" fmla="*/ 166 w 200"/>
                  <a:gd name="T13" fmla="*/ 72 h 87"/>
                  <a:gd name="T14" fmla="*/ 166 w 200"/>
                  <a:gd name="T15" fmla="*/ 87 h 87"/>
                  <a:gd name="T16" fmla="*/ 199 w 200"/>
                  <a:gd name="T17" fmla="*/ 87 h 87"/>
                  <a:gd name="T18" fmla="*/ 200 w 200"/>
                  <a:gd name="T19" fmla="*/ 43 h 87"/>
                  <a:gd name="T20" fmla="*/ 156 w 200"/>
                  <a:gd name="T21" fmla="*/ 0 h 87"/>
                  <a:gd name="T22" fmla="*/ 156 w 200"/>
                  <a:gd name="T23" fmla="*/ 0 h 87"/>
                  <a:gd name="T24" fmla="*/ 156 w 200"/>
                  <a:gd name="T25" fmla="*/ 0 h 87"/>
                  <a:gd name="T26" fmla="*/ 140 w 200"/>
                  <a:gd name="T27" fmla="*/ 0 h 87"/>
                  <a:gd name="T28" fmla="*/ 100 w 200"/>
                  <a:gd name="T29" fmla="*/ 80 h 87"/>
                  <a:gd name="T30" fmla="*/ 60 w 200"/>
                  <a:gd name="T31" fmla="*/ 0 h 87"/>
                  <a:gd name="T32" fmla="*/ 45 w 200"/>
                  <a:gd name="T33" fmla="*/ 0 h 87"/>
                  <a:gd name="T34" fmla="*/ 45 w 200"/>
                  <a:gd name="T35" fmla="*/ 0 h 87"/>
                  <a:gd name="T36" fmla="*/ 44 w 200"/>
                  <a:gd name="T37" fmla="*/ 0 h 87"/>
                  <a:gd name="T38" fmla="*/ 1 w 200"/>
                  <a:gd name="T39" fmla="*/ 43 h 87"/>
                  <a:gd name="T40" fmla="*/ 0 w 200"/>
                  <a:gd name="T41" fmla="*/ 87 h 87"/>
                  <a:gd name="T42" fmla="*/ 35 w 200"/>
                  <a:gd name="T43"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00" h="87">
                    <a:moveTo>
                      <a:pt x="35" y="87"/>
                    </a:moveTo>
                    <a:cubicBezTo>
                      <a:pt x="35" y="72"/>
                      <a:pt x="35" y="72"/>
                      <a:pt x="35" y="72"/>
                    </a:cubicBezTo>
                    <a:cubicBezTo>
                      <a:pt x="46" y="72"/>
                      <a:pt x="46" y="72"/>
                      <a:pt x="46" y="72"/>
                    </a:cubicBezTo>
                    <a:cubicBezTo>
                      <a:pt x="46" y="87"/>
                      <a:pt x="46" y="87"/>
                      <a:pt x="46" y="87"/>
                    </a:cubicBezTo>
                    <a:cubicBezTo>
                      <a:pt x="155" y="87"/>
                      <a:pt x="155" y="87"/>
                      <a:pt x="155" y="87"/>
                    </a:cubicBezTo>
                    <a:cubicBezTo>
                      <a:pt x="155" y="72"/>
                      <a:pt x="155" y="72"/>
                      <a:pt x="155" y="72"/>
                    </a:cubicBezTo>
                    <a:cubicBezTo>
                      <a:pt x="166" y="72"/>
                      <a:pt x="166" y="72"/>
                      <a:pt x="166" y="72"/>
                    </a:cubicBezTo>
                    <a:cubicBezTo>
                      <a:pt x="166" y="87"/>
                      <a:pt x="166" y="87"/>
                      <a:pt x="166" y="87"/>
                    </a:cubicBezTo>
                    <a:cubicBezTo>
                      <a:pt x="199" y="87"/>
                      <a:pt x="199" y="87"/>
                      <a:pt x="199" y="87"/>
                    </a:cubicBezTo>
                    <a:cubicBezTo>
                      <a:pt x="199" y="47"/>
                      <a:pt x="200" y="43"/>
                      <a:pt x="200" y="43"/>
                    </a:cubicBezTo>
                    <a:cubicBezTo>
                      <a:pt x="200" y="19"/>
                      <a:pt x="180" y="0"/>
                      <a:pt x="156" y="0"/>
                    </a:cubicBezTo>
                    <a:cubicBezTo>
                      <a:pt x="156" y="0"/>
                      <a:pt x="156" y="0"/>
                      <a:pt x="156" y="0"/>
                    </a:cubicBezTo>
                    <a:cubicBezTo>
                      <a:pt x="156" y="0"/>
                      <a:pt x="156" y="0"/>
                      <a:pt x="156" y="0"/>
                    </a:cubicBezTo>
                    <a:cubicBezTo>
                      <a:pt x="140" y="0"/>
                      <a:pt x="140" y="0"/>
                      <a:pt x="140" y="0"/>
                    </a:cubicBezTo>
                    <a:cubicBezTo>
                      <a:pt x="100" y="80"/>
                      <a:pt x="100" y="80"/>
                      <a:pt x="100" y="80"/>
                    </a:cubicBezTo>
                    <a:cubicBezTo>
                      <a:pt x="60" y="0"/>
                      <a:pt x="60" y="0"/>
                      <a:pt x="60" y="0"/>
                    </a:cubicBezTo>
                    <a:cubicBezTo>
                      <a:pt x="45" y="0"/>
                      <a:pt x="45" y="0"/>
                      <a:pt x="45" y="0"/>
                    </a:cubicBezTo>
                    <a:cubicBezTo>
                      <a:pt x="45" y="0"/>
                      <a:pt x="45" y="0"/>
                      <a:pt x="45" y="0"/>
                    </a:cubicBezTo>
                    <a:cubicBezTo>
                      <a:pt x="45" y="0"/>
                      <a:pt x="44" y="0"/>
                      <a:pt x="44" y="0"/>
                    </a:cubicBezTo>
                    <a:cubicBezTo>
                      <a:pt x="20" y="0"/>
                      <a:pt x="1" y="19"/>
                      <a:pt x="1" y="43"/>
                    </a:cubicBezTo>
                    <a:cubicBezTo>
                      <a:pt x="1" y="43"/>
                      <a:pt x="0" y="47"/>
                      <a:pt x="0" y="87"/>
                    </a:cubicBezTo>
                    <a:lnTo>
                      <a:pt x="35" y="8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fontAlgn="auto"/>
                <a:endParaRPr lang="zh-CN" altLang="en-US" sz="1013" noProof="1">
                  <a:solidFill>
                    <a:prstClr val="black"/>
                  </a:solidFill>
                </a:endParaRPr>
              </a:p>
            </p:txBody>
          </p:sp>
        </p:grpSp>
      </p:grpSp>
      <p:sp>
        <p:nvSpPr>
          <p:cNvPr id="104" name="文本框 60"/>
          <p:cNvSpPr>
            <a:spLocks noChangeArrowheads="1"/>
          </p:cNvSpPr>
          <p:nvPr/>
        </p:nvSpPr>
        <p:spPr bwMode="auto">
          <a:xfrm>
            <a:off x="703660" y="2053573"/>
            <a:ext cx="1723549" cy="77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单击添加标题</a:t>
            </a:r>
            <a:endParaRPr lang="en-US" altLang="zh-CN" sz="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zh-CN" altLang="en-US" sz="1050" dirty="0">
              <a:solidFill>
                <a:schemeClr val="bg1"/>
              </a:solidFill>
              <a:sym typeface="Calibri" panose="020F0502020204030204" pitchFamily="34" charset="0"/>
            </a:endParaRPr>
          </a:p>
          <a:p>
            <a:endParaRPr lang="zh-CN" altLang="en-US" sz="101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5" name="文本框 60"/>
          <p:cNvSpPr>
            <a:spLocks noChangeArrowheads="1"/>
          </p:cNvSpPr>
          <p:nvPr/>
        </p:nvSpPr>
        <p:spPr bwMode="auto">
          <a:xfrm>
            <a:off x="703660" y="3874038"/>
            <a:ext cx="1723549" cy="77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单击添加标题</a:t>
            </a:r>
            <a:endParaRPr lang="en-US" altLang="zh-CN" sz="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zh-CN" altLang="en-US" sz="1050" dirty="0">
              <a:solidFill>
                <a:schemeClr val="bg1"/>
              </a:solidFill>
              <a:sym typeface="Calibri" panose="020F0502020204030204" pitchFamily="34" charset="0"/>
            </a:endParaRPr>
          </a:p>
          <a:p>
            <a:endParaRPr lang="zh-CN" altLang="en-US" sz="101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6" name="文本框 60"/>
          <p:cNvSpPr>
            <a:spLocks noChangeArrowheads="1"/>
          </p:cNvSpPr>
          <p:nvPr/>
        </p:nvSpPr>
        <p:spPr bwMode="auto">
          <a:xfrm>
            <a:off x="6721079" y="2066670"/>
            <a:ext cx="1723549" cy="77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单击添加标题</a:t>
            </a:r>
            <a:endParaRPr lang="en-US" altLang="zh-CN" sz="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zh-CN" altLang="en-US" sz="1050" dirty="0">
              <a:solidFill>
                <a:schemeClr val="bg1"/>
              </a:solidFill>
              <a:sym typeface="Calibri" panose="020F0502020204030204" pitchFamily="34" charset="0"/>
            </a:endParaRPr>
          </a:p>
          <a:p>
            <a:endParaRPr lang="zh-CN" altLang="en-US" sz="1013"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7" name="文本框 60"/>
          <p:cNvSpPr>
            <a:spLocks noChangeArrowheads="1"/>
          </p:cNvSpPr>
          <p:nvPr/>
        </p:nvSpPr>
        <p:spPr bwMode="auto">
          <a:xfrm>
            <a:off x="6721079" y="3885945"/>
            <a:ext cx="1723549" cy="771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zh-CN" altLang="en-US" sz="14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单击添加标题</a:t>
            </a:r>
            <a:endParaRPr lang="en-US" altLang="zh-CN" sz="800" b="1"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en-US" altLang="zh-CN"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endParaRPr>
          </a:p>
          <a:p>
            <a:r>
              <a:rPr lang="zh-CN" altLang="en-US" sz="1000" dirty="0">
                <a:solidFill>
                  <a:schemeClr val="bg1"/>
                </a:solidFill>
                <a:latin typeface="微软雅黑" panose="020B0503020204020204" pitchFamily="34" charset="-122"/>
                <a:ea typeface="微软雅黑" panose="020B0503020204020204" pitchFamily="34" charset="-122"/>
                <a:sym typeface="方正姚体" panose="02010601030101010101" pitchFamily="2" charset="-122"/>
              </a:rPr>
              <a:t>添加标题内容添加标题内容</a:t>
            </a:r>
            <a:endParaRPr lang="zh-CN" altLang="en-US" sz="1050" dirty="0">
              <a:solidFill>
                <a:schemeClr val="bg1"/>
              </a:solidFill>
              <a:sym typeface="Calibri" panose="020F0502020204030204" pitchFamily="34" charset="0"/>
            </a:endParaRPr>
          </a:p>
          <a:p>
            <a:endParaRPr lang="zh-CN" altLang="en-US" sz="1013" dirty="0">
              <a:solidFill>
                <a:srgbClr val="292929"/>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12151120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wipe(down)">
                                      <p:cBhvr>
                                        <p:cTn id="19" dur="500"/>
                                        <p:tgtEl>
                                          <p:spTgt spid="99"/>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grpId="0" nodeType="clickEffect">
                                  <p:stCondLst>
                                    <p:cond delay="0"/>
                                  </p:stCondLst>
                                  <p:childTnLst>
                                    <p:set>
                                      <p:cBhvr>
                                        <p:cTn id="23" dur="1" fill="hold">
                                          <p:stCondLst>
                                            <p:cond delay="0"/>
                                          </p:stCondLst>
                                        </p:cTn>
                                        <p:tgtEl>
                                          <p:spTgt spid="84"/>
                                        </p:tgtEl>
                                        <p:attrNameLst>
                                          <p:attrName>style.visibility</p:attrName>
                                        </p:attrNameLst>
                                      </p:cBhvr>
                                      <p:to>
                                        <p:strVal val="visible"/>
                                      </p:to>
                                    </p:set>
                                    <p:animEffect transition="in" filter="wipe(down)">
                                      <p:cBhvr>
                                        <p:cTn id="24" dur="500"/>
                                        <p:tgtEl>
                                          <p:spTgt spid="84"/>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nodeType="clickEffect">
                                  <p:stCondLst>
                                    <p:cond delay="0"/>
                                  </p:stCondLst>
                                  <p:childTnLst>
                                    <p:set>
                                      <p:cBhvr>
                                        <p:cTn id="28" dur="1" fill="hold">
                                          <p:stCondLst>
                                            <p:cond delay="0"/>
                                          </p:stCondLst>
                                        </p:cTn>
                                        <p:tgtEl>
                                          <p:spTgt spid="96"/>
                                        </p:tgtEl>
                                        <p:attrNameLst>
                                          <p:attrName>style.visibility</p:attrName>
                                        </p:attrNameLst>
                                      </p:cBhvr>
                                      <p:to>
                                        <p:strVal val="visible"/>
                                      </p:to>
                                    </p:set>
                                    <p:animEffect transition="in" filter="wipe(down)">
                                      <p:cBhvr>
                                        <p:cTn id="29" dur="500"/>
                                        <p:tgtEl>
                                          <p:spTgt spid="96"/>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4" fill="hold" grpId="0" nodeType="click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down)">
                                      <p:cBhvr>
                                        <p:cTn id="34" dur="500"/>
                                        <p:tgtEl>
                                          <p:spTgt spid="85"/>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4" fill="hold" nodeType="clickEffect">
                                  <p:stCondLst>
                                    <p:cond delay="0"/>
                                  </p:stCondLst>
                                  <p:childTnLst>
                                    <p:set>
                                      <p:cBhvr>
                                        <p:cTn id="38" dur="1" fill="hold">
                                          <p:stCondLst>
                                            <p:cond delay="0"/>
                                          </p:stCondLst>
                                        </p:cTn>
                                        <p:tgtEl>
                                          <p:spTgt spid="93"/>
                                        </p:tgtEl>
                                        <p:attrNameLst>
                                          <p:attrName>style.visibility</p:attrName>
                                        </p:attrNameLst>
                                      </p:cBhvr>
                                      <p:to>
                                        <p:strVal val="visible"/>
                                      </p:to>
                                    </p:set>
                                    <p:animEffect transition="in" filter="wipe(down)">
                                      <p:cBhvr>
                                        <p:cTn id="39" dur="500"/>
                                        <p:tgtEl>
                                          <p:spTgt spid="93"/>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4" fill="hold" grpId="0" nodeType="clickEffect">
                                  <p:stCondLst>
                                    <p:cond delay="0"/>
                                  </p:stCondLst>
                                  <p:childTnLst>
                                    <p:set>
                                      <p:cBhvr>
                                        <p:cTn id="43" dur="1" fill="hold">
                                          <p:stCondLst>
                                            <p:cond delay="0"/>
                                          </p:stCondLst>
                                        </p:cTn>
                                        <p:tgtEl>
                                          <p:spTgt spid="86"/>
                                        </p:tgtEl>
                                        <p:attrNameLst>
                                          <p:attrName>style.visibility</p:attrName>
                                        </p:attrNameLst>
                                      </p:cBhvr>
                                      <p:to>
                                        <p:strVal val="visible"/>
                                      </p:to>
                                    </p:set>
                                    <p:animEffect transition="in" filter="wipe(down)">
                                      <p:cBhvr>
                                        <p:cTn id="44" dur="500"/>
                                        <p:tgtEl>
                                          <p:spTgt spid="86"/>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4" fill="hold" nodeType="click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down)">
                                      <p:cBhvr>
                                        <p:cTn id="49" dur="500"/>
                                        <p:tgtEl>
                                          <p:spTgt spid="8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104"/>
                                        </p:tgtEl>
                                        <p:attrNameLst>
                                          <p:attrName>style.visibility</p:attrName>
                                        </p:attrNameLst>
                                      </p:cBhvr>
                                      <p:to>
                                        <p:strVal val="visible"/>
                                      </p:to>
                                    </p:set>
                                    <p:animEffect transition="in" filter="fade">
                                      <p:cBhvr>
                                        <p:cTn id="54" dur="1000"/>
                                        <p:tgtEl>
                                          <p:spTgt spid="104"/>
                                        </p:tgtEl>
                                      </p:cBhvr>
                                    </p:animEffect>
                                    <p:anim calcmode="lin" valueType="num">
                                      <p:cBhvr>
                                        <p:cTn id="55" dur="1000" fill="hold"/>
                                        <p:tgtEl>
                                          <p:spTgt spid="104"/>
                                        </p:tgtEl>
                                        <p:attrNameLst>
                                          <p:attrName>ppt_x</p:attrName>
                                        </p:attrNameLst>
                                      </p:cBhvr>
                                      <p:tavLst>
                                        <p:tav tm="0">
                                          <p:val>
                                            <p:strVal val="#ppt_x"/>
                                          </p:val>
                                        </p:tav>
                                        <p:tav tm="100000">
                                          <p:val>
                                            <p:strVal val="#ppt_x"/>
                                          </p:val>
                                        </p:tav>
                                      </p:tavLst>
                                    </p:anim>
                                    <p:anim calcmode="lin" valueType="num">
                                      <p:cBhvr>
                                        <p:cTn id="56" dur="1000" fill="hold"/>
                                        <p:tgtEl>
                                          <p:spTgt spid="104"/>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105"/>
                                        </p:tgtEl>
                                        <p:attrNameLst>
                                          <p:attrName>style.visibility</p:attrName>
                                        </p:attrNameLst>
                                      </p:cBhvr>
                                      <p:to>
                                        <p:strVal val="visible"/>
                                      </p:to>
                                    </p:set>
                                    <p:animEffect transition="in" filter="fade">
                                      <p:cBhvr>
                                        <p:cTn id="59" dur="1000"/>
                                        <p:tgtEl>
                                          <p:spTgt spid="105"/>
                                        </p:tgtEl>
                                      </p:cBhvr>
                                    </p:animEffect>
                                    <p:anim calcmode="lin" valueType="num">
                                      <p:cBhvr>
                                        <p:cTn id="60" dur="1000" fill="hold"/>
                                        <p:tgtEl>
                                          <p:spTgt spid="105"/>
                                        </p:tgtEl>
                                        <p:attrNameLst>
                                          <p:attrName>ppt_x</p:attrName>
                                        </p:attrNameLst>
                                      </p:cBhvr>
                                      <p:tavLst>
                                        <p:tav tm="0">
                                          <p:val>
                                            <p:strVal val="#ppt_x"/>
                                          </p:val>
                                        </p:tav>
                                        <p:tav tm="100000">
                                          <p:val>
                                            <p:strVal val="#ppt_x"/>
                                          </p:val>
                                        </p:tav>
                                      </p:tavLst>
                                    </p:anim>
                                    <p:anim calcmode="lin" valueType="num">
                                      <p:cBhvr>
                                        <p:cTn id="61" dur="1000" fill="hold"/>
                                        <p:tgtEl>
                                          <p:spTgt spid="105"/>
                                        </p:tgtEl>
                                        <p:attrNameLst>
                                          <p:attrName>ppt_y</p:attrName>
                                        </p:attrNameLst>
                                      </p:cBhvr>
                                      <p:tavLst>
                                        <p:tav tm="0">
                                          <p:val>
                                            <p:strVal val="#ppt_y+.1"/>
                                          </p:val>
                                        </p:tav>
                                        <p:tav tm="100000">
                                          <p:val>
                                            <p:strVal val="#ppt_y"/>
                                          </p:val>
                                        </p:tav>
                                      </p:tavLst>
                                    </p:anim>
                                  </p:childTnLst>
                                </p:cTn>
                              </p:par>
                              <p:par>
                                <p:cTn id="62" presetID="42" presetClass="entr" presetSubtype="0" fill="hold" grpId="0" nodeType="withEffect">
                                  <p:stCondLst>
                                    <p:cond delay="0"/>
                                  </p:stCondLst>
                                  <p:childTnLst>
                                    <p:set>
                                      <p:cBhvr>
                                        <p:cTn id="63" dur="1" fill="hold">
                                          <p:stCondLst>
                                            <p:cond delay="0"/>
                                          </p:stCondLst>
                                        </p:cTn>
                                        <p:tgtEl>
                                          <p:spTgt spid="107"/>
                                        </p:tgtEl>
                                        <p:attrNameLst>
                                          <p:attrName>style.visibility</p:attrName>
                                        </p:attrNameLst>
                                      </p:cBhvr>
                                      <p:to>
                                        <p:strVal val="visible"/>
                                      </p:to>
                                    </p:set>
                                    <p:animEffect transition="in" filter="fade">
                                      <p:cBhvr>
                                        <p:cTn id="64" dur="1000"/>
                                        <p:tgtEl>
                                          <p:spTgt spid="107"/>
                                        </p:tgtEl>
                                      </p:cBhvr>
                                    </p:animEffect>
                                    <p:anim calcmode="lin" valueType="num">
                                      <p:cBhvr>
                                        <p:cTn id="65" dur="1000" fill="hold"/>
                                        <p:tgtEl>
                                          <p:spTgt spid="107"/>
                                        </p:tgtEl>
                                        <p:attrNameLst>
                                          <p:attrName>ppt_x</p:attrName>
                                        </p:attrNameLst>
                                      </p:cBhvr>
                                      <p:tavLst>
                                        <p:tav tm="0">
                                          <p:val>
                                            <p:strVal val="#ppt_x"/>
                                          </p:val>
                                        </p:tav>
                                        <p:tav tm="100000">
                                          <p:val>
                                            <p:strVal val="#ppt_x"/>
                                          </p:val>
                                        </p:tav>
                                      </p:tavLst>
                                    </p:anim>
                                    <p:anim calcmode="lin" valueType="num">
                                      <p:cBhvr>
                                        <p:cTn id="66" dur="1000" fill="hold"/>
                                        <p:tgtEl>
                                          <p:spTgt spid="107"/>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106"/>
                                        </p:tgtEl>
                                        <p:attrNameLst>
                                          <p:attrName>style.visibility</p:attrName>
                                        </p:attrNameLst>
                                      </p:cBhvr>
                                      <p:to>
                                        <p:strVal val="visible"/>
                                      </p:to>
                                    </p:set>
                                    <p:animEffect transition="in" filter="fade">
                                      <p:cBhvr>
                                        <p:cTn id="69" dur="1000"/>
                                        <p:tgtEl>
                                          <p:spTgt spid="106"/>
                                        </p:tgtEl>
                                      </p:cBhvr>
                                    </p:animEffect>
                                    <p:anim calcmode="lin" valueType="num">
                                      <p:cBhvr>
                                        <p:cTn id="70" dur="1000" fill="hold"/>
                                        <p:tgtEl>
                                          <p:spTgt spid="106"/>
                                        </p:tgtEl>
                                        <p:attrNameLst>
                                          <p:attrName>ppt_x</p:attrName>
                                        </p:attrNameLst>
                                      </p:cBhvr>
                                      <p:tavLst>
                                        <p:tav tm="0">
                                          <p:val>
                                            <p:strVal val="#ppt_x"/>
                                          </p:val>
                                        </p:tav>
                                        <p:tav tm="100000">
                                          <p:val>
                                            <p:strVal val="#ppt_x"/>
                                          </p:val>
                                        </p:tav>
                                      </p:tavLst>
                                    </p:anim>
                                    <p:anim calcmode="lin" valueType="num">
                                      <p:cBhvr>
                                        <p:cTn id="71" dur="1000" fill="hold"/>
                                        <p:tgtEl>
                                          <p:spTgt spid="10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animBg="1"/>
      <p:bldP spid="85" grpId="0" animBg="1"/>
      <p:bldP spid="86" grpId="0" animBg="1"/>
      <p:bldP spid="104" grpId="0"/>
      <p:bldP spid="105" grpId="0"/>
      <p:bldP spid="106" grpId="0"/>
      <p:bldP spid="107"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grpSp>
        <p:nvGrpSpPr>
          <p:cNvPr id="84" name="组合 52"/>
          <p:cNvGrpSpPr>
            <a:grpSpLocks/>
          </p:cNvGrpSpPr>
          <p:nvPr/>
        </p:nvGrpSpPr>
        <p:grpSpPr bwMode="auto">
          <a:xfrm>
            <a:off x="7333313" y="2491243"/>
            <a:ext cx="1677987" cy="1374775"/>
            <a:chOff x="0" y="0"/>
            <a:chExt cx="1677511" cy="1374579"/>
          </a:xfrm>
        </p:grpSpPr>
        <p:grpSp>
          <p:nvGrpSpPr>
            <p:cNvPr id="85" name="组合 53"/>
            <p:cNvGrpSpPr>
              <a:grpSpLocks/>
            </p:cNvGrpSpPr>
            <p:nvPr/>
          </p:nvGrpSpPr>
          <p:grpSpPr bwMode="auto">
            <a:xfrm>
              <a:off x="0" y="0"/>
              <a:ext cx="1677511" cy="1374579"/>
              <a:chOff x="0" y="0"/>
              <a:chExt cx="2617944" cy="2145185"/>
            </a:xfrm>
          </p:grpSpPr>
          <p:sp>
            <p:nvSpPr>
              <p:cNvPr id="87" name="Oval 8"/>
              <p:cNvSpPr>
                <a:spLocks noChangeArrowheads="1"/>
              </p:cNvSpPr>
              <p:nvPr/>
            </p:nvSpPr>
            <p:spPr bwMode="auto">
              <a:xfrm flipV="1">
                <a:off x="0" y="1700034"/>
                <a:ext cx="2617944" cy="445151"/>
              </a:xfrm>
              <a:prstGeom prst="ellipse">
                <a:avLst/>
              </a:prstGeom>
              <a:solidFill>
                <a:schemeClr val="bg1">
                  <a:alpha val="2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wrap="none"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8" name="Oval 19"/>
              <p:cNvSpPr>
                <a:spLocks noChangeArrowheads="1"/>
              </p:cNvSpPr>
              <p:nvPr/>
            </p:nvSpPr>
            <p:spPr bwMode="auto">
              <a:xfrm>
                <a:off x="364499" y="0"/>
                <a:ext cx="1931237" cy="1931674"/>
              </a:xfrm>
              <a:prstGeom prst="ellipse">
                <a:avLst/>
              </a:prstGeom>
              <a:solidFill>
                <a:schemeClr val="bg1">
                  <a:alpha val="50000"/>
                </a:schemeClr>
              </a:solidFill>
              <a:ln>
                <a:noFill/>
              </a:ln>
              <a:extLst>
                <a:ext uri="{91240B29-F687-4F45-9708-019B960494DF}">
                  <a14:hiddenLine xmlns:a14="http://schemas.microsoft.com/office/drawing/2010/main" w="25400" cap="flat" cmpd="sng">
                    <a:solidFill>
                      <a:srgbClr val="000000"/>
                    </a:solidFill>
                    <a:bevel/>
                    <a:headEnd/>
                    <a:tailEnd/>
                  </a14:hiddenLine>
                </a:ext>
              </a:extLst>
            </p:spPr>
            <p:txBody>
              <a:bodyPr anchor="ctr"/>
              <a:lstStyle/>
              <a:p>
                <a:pPr algn="ctr"/>
                <a:endParaRPr lang="zh-CN" altLang="zh-CN" sz="20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未知"/>
              <p:cNvSpPr>
                <a:spLocks noChangeArrowheads="1"/>
              </p:cNvSpPr>
              <p:nvPr/>
            </p:nvSpPr>
            <p:spPr bwMode="auto">
              <a:xfrm>
                <a:off x="586017" y="44314"/>
                <a:ext cx="1490214" cy="727147"/>
              </a:xfrm>
              <a:custGeom>
                <a:avLst/>
                <a:gdLst>
                  <a:gd name="T0" fmla="*/ 729 w 1321"/>
                  <a:gd name="T1" fmla="*/ 203 h 712"/>
                  <a:gd name="T2" fmla="*/ 738 w 1321"/>
                  <a:gd name="T3" fmla="*/ 224 h 712"/>
                  <a:gd name="T4" fmla="*/ 740 w 1321"/>
                  <a:gd name="T5" fmla="*/ 244 h 712"/>
                  <a:gd name="T6" fmla="*/ 737 w 1321"/>
                  <a:gd name="T7" fmla="*/ 262 h 712"/>
                  <a:gd name="T8" fmla="*/ 727 w 1321"/>
                  <a:gd name="T9" fmla="*/ 279 h 712"/>
                  <a:gd name="T10" fmla="*/ 713 w 1321"/>
                  <a:gd name="T11" fmla="*/ 294 h 712"/>
                  <a:gd name="T12" fmla="*/ 694 w 1321"/>
                  <a:gd name="T13" fmla="*/ 306 h 712"/>
                  <a:gd name="T14" fmla="*/ 670 w 1321"/>
                  <a:gd name="T15" fmla="*/ 318 h 712"/>
                  <a:gd name="T16" fmla="*/ 643 w 1321"/>
                  <a:gd name="T17" fmla="*/ 329 h 712"/>
                  <a:gd name="T18" fmla="*/ 612 w 1321"/>
                  <a:gd name="T19" fmla="*/ 338 h 712"/>
                  <a:gd name="T20" fmla="*/ 578 w 1321"/>
                  <a:gd name="T21" fmla="*/ 346 h 712"/>
                  <a:gd name="T22" fmla="*/ 542 w 1321"/>
                  <a:gd name="T23" fmla="*/ 352 h 712"/>
                  <a:gd name="T24" fmla="*/ 502 w 1321"/>
                  <a:gd name="T25" fmla="*/ 357 h 712"/>
                  <a:gd name="T26" fmla="*/ 462 w 1321"/>
                  <a:gd name="T27" fmla="*/ 360 h 712"/>
                  <a:gd name="T28" fmla="*/ 445 w 1321"/>
                  <a:gd name="T29" fmla="*/ 361 h 712"/>
                  <a:gd name="T30" fmla="*/ 267 w 1321"/>
                  <a:gd name="T31" fmla="*/ 361 h 712"/>
                  <a:gd name="T32" fmla="*/ 264 w 1321"/>
                  <a:gd name="T33" fmla="*/ 361 h 712"/>
                  <a:gd name="T34" fmla="*/ 229 w 1321"/>
                  <a:gd name="T35" fmla="*/ 359 h 712"/>
                  <a:gd name="T36" fmla="*/ 195 w 1321"/>
                  <a:gd name="T37" fmla="*/ 357 h 712"/>
                  <a:gd name="T38" fmla="*/ 162 w 1321"/>
                  <a:gd name="T39" fmla="*/ 353 h 712"/>
                  <a:gd name="T40" fmla="*/ 132 w 1321"/>
                  <a:gd name="T41" fmla="*/ 349 h 712"/>
                  <a:gd name="T42" fmla="*/ 104 w 1321"/>
                  <a:gd name="T43" fmla="*/ 343 h 712"/>
                  <a:gd name="T44" fmla="*/ 79 w 1321"/>
                  <a:gd name="T45" fmla="*/ 336 h 712"/>
                  <a:gd name="T46" fmla="*/ 57 w 1321"/>
                  <a:gd name="T47" fmla="*/ 329 h 712"/>
                  <a:gd name="T48" fmla="*/ 38 w 1321"/>
                  <a:gd name="T49" fmla="*/ 319 h 712"/>
                  <a:gd name="T50" fmla="*/ 22 w 1321"/>
                  <a:gd name="T51" fmla="*/ 308 h 712"/>
                  <a:gd name="T52" fmla="*/ 10 w 1321"/>
                  <a:gd name="T53" fmla="*/ 296 h 712"/>
                  <a:gd name="T54" fmla="*/ 3 w 1321"/>
                  <a:gd name="T55" fmla="*/ 281 h 712"/>
                  <a:gd name="T56" fmla="*/ 0 w 1321"/>
                  <a:gd name="T57" fmla="*/ 266 h 712"/>
                  <a:gd name="T58" fmla="*/ 0 w 1321"/>
                  <a:gd name="T59" fmla="*/ 264 h 712"/>
                  <a:gd name="T60" fmla="*/ 2 w 1321"/>
                  <a:gd name="T61" fmla="*/ 247 h 712"/>
                  <a:gd name="T62" fmla="*/ 9 w 1321"/>
                  <a:gd name="T63" fmla="*/ 226 h 712"/>
                  <a:gd name="T64" fmla="*/ 29 w 1321"/>
                  <a:gd name="T65" fmla="*/ 188 h 712"/>
                  <a:gd name="T66" fmla="*/ 53 w 1321"/>
                  <a:gd name="T67" fmla="*/ 152 h 712"/>
                  <a:gd name="T68" fmla="*/ 82 w 1321"/>
                  <a:gd name="T69" fmla="*/ 119 h 712"/>
                  <a:gd name="T70" fmla="*/ 114 w 1321"/>
                  <a:gd name="T71" fmla="*/ 89 h 712"/>
                  <a:gd name="T72" fmla="*/ 151 w 1321"/>
                  <a:gd name="T73" fmla="*/ 63 h 712"/>
                  <a:gd name="T74" fmla="*/ 191 w 1321"/>
                  <a:gd name="T75" fmla="*/ 42 h 712"/>
                  <a:gd name="T76" fmla="*/ 232 w 1321"/>
                  <a:gd name="T77" fmla="*/ 24 h 712"/>
                  <a:gd name="T78" fmla="*/ 278 w 1321"/>
                  <a:gd name="T79" fmla="*/ 11 h 712"/>
                  <a:gd name="T80" fmla="*/ 325 w 1321"/>
                  <a:gd name="T81" fmla="*/ 3 h 712"/>
                  <a:gd name="T82" fmla="*/ 374 w 1321"/>
                  <a:gd name="T83" fmla="*/ 0 h 712"/>
                  <a:gd name="T84" fmla="*/ 374 w 1321"/>
                  <a:gd name="T85" fmla="*/ 0 h 712"/>
                  <a:gd name="T86" fmla="*/ 425 w 1321"/>
                  <a:gd name="T87" fmla="*/ 3 h 712"/>
                  <a:gd name="T88" fmla="*/ 474 w 1321"/>
                  <a:gd name="T89" fmla="*/ 12 h 712"/>
                  <a:gd name="T90" fmla="*/ 522 w 1321"/>
                  <a:gd name="T91" fmla="*/ 27 h 712"/>
                  <a:gd name="T92" fmla="*/ 566 w 1321"/>
                  <a:gd name="T93" fmla="*/ 46 h 712"/>
                  <a:gd name="T94" fmla="*/ 606 w 1321"/>
                  <a:gd name="T95" fmla="*/ 69 h 712"/>
                  <a:gd name="T96" fmla="*/ 644 w 1321"/>
                  <a:gd name="T97" fmla="*/ 98 h 712"/>
                  <a:gd name="T98" fmla="*/ 677 w 1321"/>
                  <a:gd name="T99" fmla="*/ 130 h 712"/>
                  <a:gd name="T100" fmla="*/ 705 w 1321"/>
                  <a:gd name="T101" fmla="*/ 165 h 712"/>
                  <a:gd name="T102" fmla="*/ 729 w 1321"/>
                  <a:gd name="T103" fmla="*/ 203 h 712"/>
                  <a:gd name="T104" fmla="*/ 729 w 1321"/>
                  <a:gd name="T105" fmla="*/ 20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solidFill>
                <a:schemeClr val="bg1">
                  <a:alpha val="70000"/>
                </a:schemeClr>
              </a:solidFill>
              <a:ln>
                <a:noFill/>
              </a:ln>
              <a:extLst>
                <a:ext uri="{91240B29-F687-4F45-9708-019B960494DF}">
                  <a14:hiddenLine xmlns:a14="http://schemas.microsoft.com/office/drawing/2010/main" w="9525" cmpd="sng">
                    <a:solidFill>
                      <a:srgbClr val="000000"/>
                    </a:solidFill>
                    <a:bevel/>
                    <a:headEnd/>
                    <a:tailEnd/>
                  </a14:hiddenLine>
                </a:ext>
              </a:extLst>
            </p:spPr>
            <p:txBody>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endParaRPr lang="zh-CN" altLang="zh-CN" b="1" i="1">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86" name="TextBox 54"/>
            <p:cNvSpPr>
              <a:spLocks noChangeArrowheads="1"/>
            </p:cNvSpPr>
            <p:nvPr/>
          </p:nvSpPr>
          <p:spPr bwMode="auto">
            <a:xfrm>
              <a:off x="163127" y="336815"/>
              <a:ext cx="1325628" cy="646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en-US" sz="3600" b="1" i="1" dirty="0">
                  <a:solidFill>
                    <a:srgbClr val="FFFFFF"/>
                  </a:solidFill>
                  <a:latin typeface="微软雅黑" panose="020B0503020204020204" pitchFamily="34" charset="-122"/>
                  <a:ea typeface="微软雅黑" panose="020B0503020204020204" pitchFamily="34" charset="-122"/>
                  <a:sym typeface="Impact" panose="020B0806030902050204" pitchFamily="34" charset="0"/>
                </a:rPr>
                <a:t>2017</a:t>
              </a:r>
              <a:endParaRPr lang="zh-CN" altLang="en-US" sz="3600" b="1" i="1" dirty="0">
                <a:solidFill>
                  <a:srgbClr val="FFFFFF"/>
                </a:solidFill>
                <a:latin typeface="微软雅黑" panose="020B0503020204020204" pitchFamily="34" charset="-122"/>
                <a:ea typeface="微软雅黑" panose="020B0503020204020204" pitchFamily="34" charset="-122"/>
                <a:sym typeface="Impact" panose="020B0806030902050204" pitchFamily="34" charset="0"/>
              </a:endParaRPr>
            </a:p>
          </p:txBody>
        </p:sp>
      </p:grpSp>
      <p:sp>
        <p:nvSpPr>
          <p:cNvPr id="90" name="AutoShape 7"/>
          <p:cNvSpPr>
            <a:spLocks noChangeArrowheads="1"/>
          </p:cNvSpPr>
          <p:nvPr/>
        </p:nvSpPr>
        <p:spPr bwMode="auto">
          <a:xfrm>
            <a:off x="314975" y="2692856"/>
            <a:ext cx="6683375" cy="915987"/>
          </a:xfrm>
          <a:prstGeom prst="homePlate">
            <a:avLst>
              <a:gd name="adj" fmla="val 39995"/>
            </a:avLst>
          </a:prstGeom>
          <a:solidFill>
            <a:schemeClr val="bg1">
              <a:alpha val="50000"/>
            </a:schemeClr>
          </a:solidFill>
          <a:ln w="9525" cmpd="sng">
            <a:solidFill>
              <a:srgbClr val="EAEAEA">
                <a:alpha val="50000"/>
              </a:srgbClr>
            </a:solidFill>
            <a:miter lim="800000"/>
            <a:headEnd/>
            <a:tailEnd/>
          </a:ln>
        </p:spPr>
        <p:txBody>
          <a:bodyPr wrap="none" anchor="ctr"/>
          <a:lstStyle>
            <a:lvl1pPr marL="357188" indent="-357188">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endParaRPr lang="zh-CN" altLang="zh-CN" sz="1200">
              <a:solidFill>
                <a:srgbClr val="646464"/>
              </a:solidFill>
              <a:ea typeface="微软雅黑" panose="020B0503020204020204" pitchFamily="34" charset="-122"/>
              <a:sym typeface="Arial" panose="020B0604020202020204" pitchFamily="34" charset="0"/>
            </a:endParaRPr>
          </a:p>
        </p:txBody>
      </p:sp>
      <p:sp>
        <p:nvSpPr>
          <p:cNvPr id="91" name="AutoShape 8"/>
          <p:cNvSpPr>
            <a:spLocks noChangeArrowheads="1"/>
          </p:cNvSpPr>
          <p:nvPr/>
        </p:nvSpPr>
        <p:spPr bwMode="auto">
          <a:xfrm>
            <a:off x="4837763" y="2680156"/>
            <a:ext cx="566737" cy="938212"/>
          </a:xfrm>
          <a:prstGeom prst="chevron">
            <a:avLst>
              <a:gd name="adj" fmla="val 55468"/>
            </a:avLst>
          </a:prstGeom>
          <a:solidFill>
            <a:schemeClr val="bg1">
              <a:alpha val="50000"/>
            </a:schemeClr>
          </a:solidFill>
          <a:ln>
            <a:noFill/>
          </a:ln>
        </p:spPr>
        <p:txBody>
          <a:bodyPr anchor="ctr"/>
          <a:lstStyle/>
          <a:p>
            <a:pPr algn="ctr"/>
            <a:endParaRPr lang="zh-CN" altLang="zh-CN" sz="20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AutoShape 8"/>
          <p:cNvSpPr>
            <a:spLocks noChangeArrowheads="1"/>
          </p:cNvSpPr>
          <p:nvPr/>
        </p:nvSpPr>
        <p:spPr bwMode="auto">
          <a:xfrm>
            <a:off x="3053413" y="2680156"/>
            <a:ext cx="566737" cy="938212"/>
          </a:xfrm>
          <a:prstGeom prst="chevron">
            <a:avLst>
              <a:gd name="adj" fmla="val 55468"/>
            </a:avLst>
          </a:prstGeom>
          <a:solidFill>
            <a:schemeClr val="bg1">
              <a:alpha val="50000"/>
            </a:schemeClr>
          </a:solidFill>
          <a:ln>
            <a:noFill/>
          </a:ln>
        </p:spPr>
        <p:txBody>
          <a:bodyPr anchor="ctr"/>
          <a:lstStyle/>
          <a:p>
            <a:pPr algn="ctr"/>
            <a:endParaRPr lang="zh-CN" altLang="zh-CN" sz="20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AutoShape 8"/>
          <p:cNvSpPr>
            <a:spLocks noChangeArrowheads="1"/>
          </p:cNvSpPr>
          <p:nvPr/>
        </p:nvSpPr>
        <p:spPr bwMode="auto">
          <a:xfrm>
            <a:off x="1267475" y="2680156"/>
            <a:ext cx="566738" cy="938212"/>
          </a:xfrm>
          <a:prstGeom prst="chevron">
            <a:avLst>
              <a:gd name="adj" fmla="val 55468"/>
            </a:avLst>
          </a:prstGeom>
          <a:solidFill>
            <a:schemeClr val="bg1">
              <a:alpha val="50000"/>
            </a:schemeClr>
          </a:solidFill>
          <a:ln>
            <a:noFill/>
          </a:ln>
        </p:spPr>
        <p:txBody>
          <a:bodyPr anchor="ctr"/>
          <a:lstStyle/>
          <a:p>
            <a:pPr algn="ctr"/>
            <a:endParaRPr lang="zh-CN" altLang="zh-CN" sz="20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AutoShape 8"/>
          <p:cNvSpPr>
            <a:spLocks noChangeArrowheads="1"/>
          </p:cNvSpPr>
          <p:nvPr/>
        </p:nvSpPr>
        <p:spPr bwMode="auto">
          <a:xfrm>
            <a:off x="6623700" y="2680156"/>
            <a:ext cx="566738" cy="938212"/>
          </a:xfrm>
          <a:prstGeom prst="chevron">
            <a:avLst>
              <a:gd name="adj" fmla="val 55468"/>
            </a:avLst>
          </a:prstGeom>
          <a:solidFill>
            <a:schemeClr val="bg1">
              <a:alpha val="50000"/>
            </a:schemeClr>
          </a:solidFill>
          <a:ln>
            <a:noFill/>
          </a:ln>
        </p:spPr>
        <p:txBody>
          <a:bodyPr anchor="ctr"/>
          <a:lstStyle/>
          <a:p>
            <a:pPr algn="ctr"/>
            <a:endParaRPr lang="zh-CN" altLang="zh-CN" sz="20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TextBox 63"/>
          <p:cNvSpPr>
            <a:spLocks noChangeArrowheads="1"/>
          </p:cNvSpPr>
          <p:nvPr/>
        </p:nvSpPr>
        <p:spPr bwMode="auto">
          <a:xfrm>
            <a:off x="332438" y="2965906"/>
            <a:ext cx="58862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solidFill>
                  <a:schemeClr val="bg1"/>
                </a:solidFill>
                <a:latin typeface="微软雅黑" panose="020B0503020204020204" pitchFamily="34" charset="-122"/>
                <a:ea typeface="微软雅黑" panose="020B0503020204020204" pitchFamily="34" charset="-122"/>
                <a:sym typeface="Impact" panose="020B0806030902050204" pitchFamily="34" charset="0"/>
              </a:rPr>
              <a:t>2013</a:t>
            </a:r>
            <a:endParaRPr lang="zh-CN" altLang="en-US" i="1" dirty="0">
              <a:solidFill>
                <a:schemeClr val="bg1"/>
              </a:solidFill>
              <a:latin typeface="微软雅黑" panose="020B0503020204020204" pitchFamily="34" charset="-122"/>
              <a:ea typeface="微软雅黑" panose="020B0503020204020204" pitchFamily="34" charset="-122"/>
              <a:sym typeface="Impact" panose="020B0806030902050204" pitchFamily="34" charset="0"/>
            </a:endParaRPr>
          </a:p>
        </p:txBody>
      </p:sp>
      <p:sp>
        <p:nvSpPr>
          <p:cNvPr id="96" name="TextBox 64"/>
          <p:cNvSpPr>
            <a:spLocks noChangeArrowheads="1"/>
          </p:cNvSpPr>
          <p:nvPr/>
        </p:nvSpPr>
        <p:spPr bwMode="auto">
          <a:xfrm>
            <a:off x="2118375" y="2965906"/>
            <a:ext cx="58862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solidFill>
                  <a:schemeClr val="bg1"/>
                </a:solidFill>
                <a:latin typeface="微软雅黑" panose="020B0503020204020204" pitchFamily="34" charset="-122"/>
                <a:ea typeface="微软雅黑" panose="020B0503020204020204" pitchFamily="34" charset="-122"/>
                <a:sym typeface="Impact" panose="020B0806030902050204" pitchFamily="34" charset="0"/>
              </a:rPr>
              <a:t>2014</a:t>
            </a:r>
            <a:endParaRPr lang="zh-CN" altLang="en-US" i="1" dirty="0">
              <a:solidFill>
                <a:schemeClr val="bg1"/>
              </a:solidFill>
              <a:latin typeface="微软雅黑" panose="020B0503020204020204" pitchFamily="34" charset="-122"/>
              <a:ea typeface="微软雅黑" panose="020B0503020204020204" pitchFamily="34" charset="-122"/>
              <a:sym typeface="Impact" panose="020B0806030902050204" pitchFamily="34" charset="0"/>
            </a:endParaRPr>
          </a:p>
        </p:txBody>
      </p:sp>
      <p:sp>
        <p:nvSpPr>
          <p:cNvPr id="97" name="TextBox 65"/>
          <p:cNvSpPr>
            <a:spLocks noChangeArrowheads="1"/>
          </p:cNvSpPr>
          <p:nvPr/>
        </p:nvSpPr>
        <p:spPr bwMode="auto">
          <a:xfrm>
            <a:off x="3902725" y="2965906"/>
            <a:ext cx="58862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solidFill>
                  <a:schemeClr val="bg1"/>
                </a:solidFill>
                <a:latin typeface="微软雅黑" panose="020B0503020204020204" pitchFamily="34" charset="-122"/>
                <a:ea typeface="微软雅黑" panose="020B0503020204020204" pitchFamily="34" charset="-122"/>
                <a:sym typeface="Impact" panose="020B0806030902050204" pitchFamily="34" charset="0"/>
              </a:rPr>
              <a:t>2015</a:t>
            </a:r>
            <a:endParaRPr lang="zh-CN" altLang="en-US" i="1" dirty="0">
              <a:solidFill>
                <a:schemeClr val="bg1"/>
              </a:solidFill>
              <a:latin typeface="微软雅黑" panose="020B0503020204020204" pitchFamily="34" charset="-122"/>
              <a:ea typeface="微软雅黑" panose="020B0503020204020204" pitchFamily="34" charset="-122"/>
              <a:sym typeface="Impact" panose="020B0806030902050204" pitchFamily="34" charset="0"/>
            </a:endParaRPr>
          </a:p>
        </p:txBody>
      </p:sp>
      <p:sp>
        <p:nvSpPr>
          <p:cNvPr id="98" name="TextBox 66"/>
          <p:cNvSpPr>
            <a:spLocks noChangeArrowheads="1"/>
          </p:cNvSpPr>
          <p:nvPr/>
        </p:nvSpPr>
        <p:spPr bwMode="auto">
          <a:xfrm>
            <a:off x="5688663" y="2965906"/>
            <a:ext cx="588623"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i="1" dirty="0">
                <a:solidFill>
                  <a:schemeClr val="bg1"/>
                </a:solidFill>
                <a:latin typeface="微软雅黑" panose="020B0503020204020204" pitchFamily="34" charset="-122"/>
                <a:ea typeface="微软雅黑" panose="020B0503020204020204" pitchFamily="34" charset="-122"/>
                <a:sym typeface="Impact" panose="020B0806030902050204" pitchFamily="34" charset="0"/>
              </a:rPr>
              <a:t>2016</a:t>
            </a:r>
            <a:endParaRPr lang="zh-CN" altLang="en-US" i="1" dirty="0">
              <a:solidFill>
                <a:schemeClr val="bg1"/>
              </a:solidFill>
              <a:latin typeface="微软雅黑" panose="020B0503020204020204" pitchFamily="34" charset="-122"/>
              <a:ea typeface="微软雅黑" panose="020B0503020204020204" pitchFamily="34" charset="-122"/>
              <a:sym typeface="Impact" panose="020B0806030902050204" pitchFamily="34" charset="0"/>
            </a:endParaRPr>
          </a:p>
        </p:txBody>
      </p:sp>
      <p:grpSp>
        <p:nvGrpSpPr>
          <p:cNvPr id="99" name="组合 67"/>
          <p:cNvGrpSpPr>
            <a:grpSpLocks/>
          </p:cNvGrpSpPr>
          <p:nvPr/>
        </p:nvGrpSpPr>
        <p:grpSpPr bwMode="auto">
          <a:xfrm>
            <a:off x="595963" y="3456443"/>
            <a:ext cx="1925637" cy="1367753"/>
            <a:chOff x="0" y="0"/>
            <a:chExt cx="1925931" cy="1367771"/>
          </a:xfrm>
        </p:grpSpPr>
        <p:sp>
          <p:nvSpPr>
            <p:cNvPr id="100" name="直接连接符 68"/>
            <p:cNvSpPr>
              <a:spLocks noChangeShapeType="1"/>
            </p:cNvSpPr>
            <p:nvPr/>
          </p:nvSpPr>
          <p:spPr bwMode="auto">
            <a:xfrm>
              <a:off x="0" y="0"/>
              <a:ext cx="1" cy="1358533"/>
            </a:xfrm>
            <a:prstGeom prst="line">
              <a:avLst/>
            </a:prstGeom>
            <a:noFill/>
            <a:ln w="9525" cap="flat" cmpd="sng">
              <a:solidFill>
                <a:srgbClr val="888888"/>
              </a:solidFill>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1" name="TextBox 69"/>
            <p:cNvSpPr>
              <a:spLocks noChangeArrowheads="1"/>
            </p:cNvSpPr>
            <p:nvPr/>
          </p:nvSpPr>
          <p:spPr bwMode="auto">
            <a:xfrm>
              <a:off x="0" y="409803"/>
              <a:ext cx="1925931" cy="957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此处添加标题</a:t>
              </a:r>
              <a:endParaRPr 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点击此处添加段落文本</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点击此处添加段落文本</a:t>
              </a:r>
            </a:p>
          </p:txBody>
        </p:sp>
      </p:grpSp>
      <p:grpSp>
        <p:nvGrpSpPr>
          <p:cNvPr id="102" name="组合 70"/>
          <p:cNvGrpSpPr>
            <a:grpSpLocks/>
          </p:cNvGrpSpPr>
          <p:nvPr/>
        </p:nvGrpSpPr>
        <p:grpSpPr bwMode="auto">
          <a:xfrm>
            <a:off x="2383488" y="1389518"/>
            <a:ext cx="1925637" cy="1501775"/>
            <a:chOff x="0" y="0"/>
            <a:chExt cx="1925931" cy="1502549"/>
          </a:xfrm>
        </p:grpSpPr>
        <p:sp>
          <p:nvSpPr>
            <p:cNvPr id="103" name="直接连接符 71"/>
            <p:cNvSpPr>
              <a:spLocks noChangeShapeType="1"/>
            </p:cNvSpPr>
            <p:nvPr/>
          </p:nvSpPr>
          <p:spPr bwMode="auto">
            <a:xfrm>
              <a:off x="0" y="144016"/>
              <a:ext cx="1" cy="1358533"/>
            </a:xfrm>
            <a:prstGeom prst="line">
              <a:avLst/>
            </a:prstGeom>
            <a:noFill/>
            <a:ln w="9525" cap="flat" cmpd="sng">
              <a:solidFill>
                <a:srgbClr val="888888"/>
              </a:solidFill>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4" name="TextBox 72"/>
            <p:cNvSpPr>
              <a:spLocks noChangeArrowheads="1"/>
            </p:cNvSpPr>
            <p:nvPr/>
          </p:nvSpPr>
          <p:spPr bwMode="auto">
            <a:xfrm>
              <a:off x="0" y="0"/>
              <a:ext cx="1925931" cy="95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此处添加标题</a:t>
              </a:r>
              <a:endParaRPr 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点击此处添加段落文本</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点击此处添加段落文本</a:t>
              </a:r>
            </a:p>
          </p:txBody>
        </p:sp>
      </p:grpSp>
      <p:grpSp>
        <p:nvGrpSpPr>
          <p:cNvPr id="105" name="组合 73"/>
          <p:cNvGrpSpPr>
            <a:grpSpLocks/>
          </p:cNvGrpSpPr>
          <p:nvPr/>
        </p:nvGrpSpPr>
        <p:grpSpPr bwMode="auto">
          <a:xfrm>
            <a:off x="4131325" y="3477081"/>
            <a:ext cx="1925638" cy="1370864"/>
            <a:chOff x="0" y="0"/>
            <a:chExt cx="1925931" cy="1370799"/>
          </a:xfrm>
        </p:grpSpPr>
        <p:sp>
          <p:nvSpPr>
            <p:cNvPr id="106" name="直接连接符 74"/>
            <p:cNvSpPr>
              <a:spLocks noChangeShapeType="1"/>
            </p:cNvSpPr>
            <p:nvPr/>
          </p:nvSpPr>
          <p:spPr bwMode="auto">
            <a:xfrm>
              <a:off x="7492" y="0"/>
              <a:ext cx="1" cy="1358533"/>
            </a:xfrm>
            <a:prstGeom prst="line">
              <a:avLst/>
            </a:prstGeom>
            <a:noFill/>
            <a:ln w="9525" cap="flat" cmpd="sng">
              <a:solidFill>
                <a:srgbClr val="888888"/>
              </a:solidFill>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07" name="TextBox 75"/>
            <p:cNvSpPr>
              <a:spLocks noChangeArrowheads="1"/>
            </p:cNvSpPr>
            <p:nvPr/>
          </p:nvSpPr>
          <p:spPr bwMode="auto">
            <a:xfrm>
              <a:off x="0" y="412889"/>
              <a:ext cx="1925931" cy="957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此处添加标题</a:t>
              </a:r>
              <a:endParaRPr 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点击此处添加段落文本</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点击此处添加段落文本</a:t>
              </a:r>
            </a:p>
          </p:txBody>
        </p:sp>
      </p:grpSp>
      <p:grpSp>
        <p:nvGrpSpPr>
          <p:cNvPr id="108" name="组合 76"/>
          <p:cNvGrpSpPr>
            <a:grpSpLocks/>
          </p:cNvGrpSpPr>
          <p:nvPr/>
        </p:nvGrpSpPr>
        <p:grpSpPr bwMode="auto">
          <a:xfrm>
            <a:off x="5949013" y="1389518"/>
            <a:ext cx="1925637" cy="1501775"/>
            <a:chOff x="0" y="0"/>
            <a:chExt cx="1925931" cy="1502549"/>
          </a:xfrm>
        </p:grpSpPr>
        <p:sp>
          <p:nvSpPr>
            <p:cNvPr id="109" name="直接连接符 77"/>
            <p:cNvSpPr>
              <a:spLocks noChangeShapeType="1"/>
            </p:cNvSpPr>
            <p:nvPr/>
          </p:nvSpPr>
          <p:spPr bwMode="auto">
            <a:xfrm>
              <a:off x="0" y="144016"/>
              <a:ext cx="1" cy="1358533"/>
            </a:xfrm>
            <a:prstGeom prst="line">
              <a:avLst/>
            </a:prstGeom>
            <a:noFill/>
            <a:ln w="9525" cap="flat" cmpd="sng">
              <a:solidFill>
                <a:srgbClr val="888888"/>
              </a:solidFill>
              <a:bevel/>
              <a:headEnd type="oval" w="med" len="med"/>
              <a:tailEnd type="oval" w="med" len="med"/>
            </a:ln>
            <a:extLst>
              <a:ext uri="{909E8E84-426E-40DD-AFC4-6F175D3DCCD1}">
                <a14:hiddenFill xmlns:a14="http://schemas.microsoft.com/office/drawing/2010/main">
                  <a:noFill/>
                </a14:hiddenFill>
              </a:ext>
            </a:extLst>
          </p:spPr>
          <p:txBody>
            <a:bodyPr/>
            <a:lstStyle/>
            <a:p>
              <a:endParaRPr lang="zh-CN" altLang="en-US">
                <a:latin typeface="微软雅黑" panose="020B0503020204020204" pitchFamily="34" charset="-122"/>
                <a:ea typeface="微软雅黑" panose="020B0503020204020204" pitchFamily="34" charset="-122"/>
              </a:endParaRPr>
            </a:p>
          </p:txBody>
        </p:sp>
        <p:sp>
          <p:nvSpPr>
            <p:cNvPr id="110" name="TextBox 78"/>
            <p:cNvSpPr>
              <a:spLocks noChangeArrowheads="1"/>
            </p:cNvSpPr>
            <p:nvPr/>
          </p:nvSpPr>
          <p:spPr bwMode="auto">
            <a:xfrm>
              <a:off x="0" y="0"/>
              <a:ext cx="1925931" cy="958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此处添加标题</a:t>
              </a:r>
              <a:endParaRPr lang="en-US" b="1" dirty="0">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点击此处添加段落文本</a:t>
              </a:r>
            </a:p>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sym typeface="Arial" panose="020B0604020202020204" pitchFamily="34" charset="0"/>
                </a:rPr>
                <a:t>点击此处添加段落文本</a:t>
              </a:r>
            </a:p>
          </p:txBody>
        </p:sp>
      </p:grpSp>
    </p:spTree>
    <p:extLst>
      <p:ext uri="{BB962C8B-B14F-4D97-AF65-F5344CB8AC3E}">
        <p14:creationId xmlns:p14="http://schemas.microsoft.com/office/powerpoint/2010/main" val="3431138873"/>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 presetClass="entr" presetSubtype="8" fill="hold" grpId="0" nodeType="afterEffect">
                                  <p:stCondLst>
                                    <p:cond delay="0"/>
                                  </p:stCondLst>
                                  <p:childTnLst>
                                    <p:set>
                                      <p:cBhvr>
                                        <p:cTn id="17" dur="1" fill="hold">
                                          <p:stCondLst>
                                            <p:cond delay="0"/>
                                          </p:stCondLst>
                                        </p:cTn>
                                        <p:tgtEl>
                                          <p:spTgt spid="90"/>
                                        </p:tgtEl>
                                        <p:attrNameLst>
                                          <p:attrName>style.visibility</p:attrName>
                                        </p:attrNameLst>
                                      </p:cBhvr>
                                      <p:to>
                                        <p:strVal val="visible"/>
                                      </p:to>
                                    </p:set>
                                    <p:anim calcmode="lin" valueType="num">
                                      <p:cBhvr>
                                        <p:cTn id="18" dur="500" fill="hold"/>
                                        <p:tgtEl>
                                          <p:spTgt spid="90"/>
                                        </p:tgtEl>
                                        <p:attrNameLst>
                                          <p:attrName>ppt_x</p:attrName>
                                        </p:attrNameLst>
                                      </p:cBhvr>
                                      <p:tavLst>
                                        <p:tav tm="0">
                                          <p:val>
                                            <p:strVal val="0-#ppt_w/2"/>
                                          </p:val>
                                        </p:tav>
                                        <p:tav tm="100000">
                                          <p:val>
                                            <p:strVal val="#ppt_x"/>
                                          </p:val>
                                        </p:tav>
                                      </p:tavLst>
                                    </p:anim>
                                    <p:anim calcmode="lin" valueType="num">
                                      <p:cBhvr>
                                        <p:cTn id="19" dur="500" fill="hold"/>
                                        <p:tgtEl>
                                          <p:spTgt spid="90"/>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8" fill="hold" grpId="0" nodeType="afterEffect">
                                  <p:stCondLst>
                                    <p:cond delay="0"/>
                                  </p:stCondLst>
                                  <p:childTnLst>
                                    <p:set>
                                      <p:cBhvr>
                                        <p:cTn id="22" dur="1" fill="hold">
                                          <p:stCondLst>
                                            <p:cond delay="0"/>
                                          </p:stCondLst>
                                        </p:cTn>
                                        <p:tgtEl>
                                          <p:spTgt spid="93"/>
                                        </p:tgtEl>
                                        <p:attrNameLst>
                                          <p:attrName>style.visibility</p:attrName>
                                        </p:attrNameLst>
                                      </p:cBhvr>
                                      <p:to>
                                        <p:strVal val="visible"/>
                                      </p:to>
                                    </p:set>
                                    <p:anim calcmode="lin" valueType="num">
                                      <p:cBhvr>
                                        <p:cTn id="23" dur="250" fill="hold"/>
                                        <p:tgtEl>
                                          <p:spTgt spid="93"/>
                                        </p:tgtEl>
                                        <p:attrNameLst>
                                          <p:attrName>ppt_x</p:attrName>
                                        </p:attrNameLst>
                                      </p:cBhvr>
                                      <p:tavLst>
                                        <p:tav tm="0">
                                          <p:val>
                                            <p:strVal val="0-#ppt_w/2"/>
                                          </p:val>
                                        </p:tav>
                                        <p:tav tm="100000">
                                          <p:val>
                                            <p:strVal val="#ppt_x"/>
                                          </p:val>
                                        </p:tav>
                                      </p:tavLst>
                                    </p:anim>
                                    <p:anim calcmode="lin" valueType="num">
                                      <p:cBhvr>
                                        <p:cTn id="24" dur="250" fill="hold"/>
                                        <p:tgtEl>
                                          <p:spTgt spid="93"/>
                                        </p:tgtEl>
                                        <p:attrNameLst>
                                          <p:attrName>ppt_y</p:attrName>
                                        </p:attrNameLst>
                                      </p:cBhvr>
                                      <p:tavLst>
                                        <p:tav tm="0">
                                          <p:val>
                                            <p:strVal val="#ppt_y"/>
                                          </p:val>
                                        </p:tav>
                                        <p:tav tm="100000">
                                          <p:val>
                                            <p:strVal val="#ppt_y"/>
                                          </p:val>
                                        </p:tav>
                                      </p:tavLst>
                                    </p:anim>
                                  </p:childTnLst>
                                </p:cTn>
                              </p:par>
                              <p:par>
                                <p:cTn id="25" presetID="2" presetClass="entr" presetSubtype="8" fill="hold" grpId="0" nodeType="withEffect">
                                  <p:stCondLst>
                                    <p:cond delay="250"/>
                                  </p:stCondLst>
                                  <p:childTnLst>
                                    <p:set>
                                      <p:cBhvr>
                                        <p:cTn id="26" dur="1" fill="hold">
                                          <p:stCondLst>
                                            <p:cond delay="0"/>
                                          </p:stCondLst>
                                        </p:cTn>
                                        <p:tgtEl>
                                          <p:spTgt spid="92"/>
                                        </p:tgtEl>
                                        <p:attrNameLst>
                                          <p:attrName>style.visibility</p:attrName>
                                        </p:attrNameLst>
                                      </p:cBhvr>
                                      <p:to>
                                        <p:strVal val="visible"/>
                                      </p:to>
                                    </p:set>
                                    <p:anim calcmode="lin" valueType="num">
                                      <p:cBhvr>
                                        <p:cTn id="27" dur="250" fill="hold"/>
                                        <p:tgtEl>
                                          <p:spTgt spid="92"/>
                                        </p:tgtEl>
                                        <p:attrNameLst>
                                          <p:attrName>ppt_x</p:attrName>
                                        </p:attrNameLst>
                                      </p:cBhvr>
                                      <p:tavLst>
                                        <p:tav tm="0">
                                          <p:val>
                                            <p:strVal val="0-#ppt_w/2"/>
                                          </p:val>
                                        </p:tav>
                                        <p:tav tm="100000">
                                          <p:val>
                                            <p:strVal val="#ppt_x"/>
                                          </p:val>
                                        </p:tav>
                                      </p:tavLst>
                                    </p:anim>
                                    <p:anim calcmode="lin" valueType="num">
                                      <p:cBhvr>
                                        <p:cTn id="28" dur="250" fill="hold"/>
                                        <p:tgtEl>
                                          <p:spTgt spid="92"/>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500"/>
                                  </p:stCondLst>
                                  <p:childTnLst>
                                    <p:set>
                                      <p:cBhvr>
                                        <p:cTn id="30" dur="1" fill="hold">
                                          <p:stCondLst>
                                            <p:cond delay="0"/>
                                          </p:stCondLst>
                                        </p:cTn>
                                        <p:tgtEl>
                                          <p:spTgt spid="91"/>
                                        </p:tgtEl>
                                        <p:attrNameLst>
                                          <p:attrName>style.visibility</p:attrName>
                                        </p:attrNameLst>
                                      </p:cBhvr>
                                      <p:to>
                                        <p:strVal val="visible"/>
                                      </p:to>
                                    </p:set>
                                    <p:anim calcmode="lin" valueType="num">
                                      <p:cBhvr>
                                        <p:cTn id="31" dur="250" fill="hold"/>
                                        <p:tgtEl>
                                          <p:spTgt spid="91"/>
                                        </p:tgtEl>
                                        <p:attrNameLst>
                                          <p:attrName>ppt_x</p:attrName>
                                        </p:attrNameLst>
                                      </p:cBhvr>
                                      <p:tavLst>
                                        <p:tav tm="0">
                                          <p:val>
                                            <p:strVal val="0-#ppt_w/2"/>
                                          </p:val>
                                        </p:tav>
                                        <p:tav tm="100000">
                                          <p:val>
                                            <p:strVal val="#ppt_x"/>
                                          </p:val>
                                        </p:tav>
                                      </p:tavLst>
                                    </p:anim>
                                    <p:anim calcmode="lin" valueType="num">
                                      <p:cBhvr>
                                        <p:cTn id="32" dur="250" fill="hold"/>
                                        <p:tgtEl>
                                          <p:spTgt spid="91"/>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750"/>
                                  </p:stCondLst>
                                  <p:childTnLst>
                                    <p:set>
                                      <p:cBhvr>
                                        <p:cTn id="34" dur="1" fill="hold">
                                          <p:stCondLst>
                                            <p:cond delay="0"/>
                                          </p:stCondLst>
                                        </p:cTn>
                                        <p:tgtEl>
                                          <p:spTgt spid="94"/>
                                        </p:tgtEl>
                                        <p:attrNameLst>
                                          <p:attrName>style.visibility</p:attrName>
                                        </p:attrNameLst>
                                      </p:cBhvr>
                                      <p:to>
                                        <p:strVal val="visible"/>
                                      </p:to>
                                    </p:set>
                                    <p:anim calcmode="lin" valueType="num">
                                      <p:cBhvr>
                                        <p:cTn id="35" dur="250" fill="hold"/>
                                        <p:tgtEl>
                                          <p:spTgt spid="94"/>
                                        </p:tgtEl>
                                        <p:attrNameLst>
                                          <p:attrName>ppt_x</p:attrName>
                                        </p:attrNameLst>
                                      </p:cBhvr>
                                      <p:tavLst>
                                        <p:tav tm="0">
                                          <p:val>
                                            <p:strVal val="0-#ppt_w/2"/>
                                          </p:val>
                                        </p:tav>
                                        <p:tav tm="100000">
                                          <p:val>
                                            <p:strVal val="#ppt_x"/>
                                          </p:val>
                                        </p:tav>
                                      </p:tavLst>
                                    </p:anim>
                                    <p:anim calcmode="lin" valueType="num">
                                      <p:cBhvr>
                                        <p:cTn id="36" dur="250" fill="hold"/>
                                        <p:tgtEl>
                                          <p:spTgt spid="94"/>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47" presetClass="entr" presetSubtype="0" fill="hold" grpId="0" nodeType="afterEffect">
                                  <p:stCondLst>
                                    <p:cond delay="0"/>
                                  </p:stCondLst>
                                  <p:childTnLst>
                                    <p:set>
                                      <p:cBhvr>
                                        <p:cTn id="39" dur="1" fill="hold">
                                          <p:stCondLst>
                                            <p:cond delay="0"/>
                                          </p:stCondLst>
                                        </p:cTn>
                                        <p:tgtEl>
                                          <p:spTgt spid="95"/>
                                        </p:tgtEl>
                                        <p:attrNameLst>
                                          <p:attrName>style.visibility</p:attrName>
                                        </p:attrNameLst>
                                      </p:cBhvr>
                                      <p:to>
                                        <p:strVal val="visible"/>
                                      </p:to>
                                    </p:set>
                                    <p:animEffect>
                                      <p:cBhvr>
                                        <p:cTn id="40" dur="500"/>
                                        <p:tgtEl>
                                          <p:spTgt spid="95"/>
                                        </p:tgtEl>
                                      </p:cBhvr>
                                    </p:animEffect>
                                    <p:anim calcmode="lin" valueType="num">
                                      <p:cBhvr>
                                        <p:cTn id="41" dur="500" fill="hold"/>
                                        <p:tgtEl>
                                          <p:spTgt spid="95"/>
                                        </p:tgtEl>
                                        <p:attrNameLst>
                                          <p:attrName>ppt_x</p:attrName>
                                        </p:attrNameLst>
                                      </p:cBhvr>
                                      <p:tavLst>
                                        <p:tav tm="0">
                                          <p:val>
                                            <p:strVal val="#ppt_x"/>
                                          </p:val>
                                        </p:tav>
                                        <p:tav tm="100000">
                                          <p:val>
                                            <p:strVal val="#ppt_x"/>
                                          </p:val>
                                        </p:tav>
                                      </p:tavLst>
                                    </p:anim>
                                    <p:anim calcmode="lin" valueType="num">
                                      <p:cBhvr>
                                        <p:cTn id="42" dur="500" fill="hold"/>
                                        <p:tgtEl>
                                          <p:spTgt spid="95"/>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0"/>
                                  </p:stCondLst>
                                  <p:childTnLst>
                                    <p:set>
                                      <p:cBhvr>
                                        <p:cTn id="44" dur="1" fill="hold">
                                          <p:stCondLst>
                                            <p:cond delay="0"/>
                                          </p:stCondLst>
                                        </p:cTn>
                                        <p:tgtEl>
                                          <p:spTgt spid="96"/>
                                        </p:tgtEl>
                                        <p:attrNameLst>
                                          <p:attrName>style.visibility</p:attrName>
                                        </p:attrNameLst>
                                      </p:cBhvr>
                                      <p:to>
                                        <p:strVal val="visible"/>
                                      </p:to>
                                    </p:set>
                                    <p:animEffect>
                                      <p:cBhvr>
                                        <p:cTn id="45" dur="500"/>
                                        <p:tgtEl>
                                          <p:spTgt spid="96"/>
                                        </p:tgtEl>
                                      </p:cBhvr>
                                    </p:animEffect>
                                    <p:anim calcmode="lin" valueType="num">
                                      <p:cBhvr>
                                        <p:cTn id="46" dur="500" fill="hold"/>
                                        <p:tgtEl>
                                          <p:spTgt spid="96"/>
                                        </p:tgtEl>
                                        <p:attrNameLst>
                                          <p:attrName>ppt_x</p:attrName>
                                        </p:attrNameLst>
                                      </p:cBhvr>
                                      <p:tavLst>
                                        <p:tav tm="0">
                                          <p:val>
                                            <p:strVal val="#ppt_x"/>
                                          </p:val>
                                        </p:tav>
                                        <p:tav tm="100000">
                                          <p:val>
                                            <p:strVal val="#ppt_x"/>
                                          </p:val>
                                        </p:tav>
                                      </p:tavLst>
                                    </p:anim>
                                    <p:anim calcmode="lin" valueType="num">
                                      <p:cBhvr>
                                        <p:cTn id="47" dur="500" fill="hold"/>
                                        <p:tgtEl>
                                          <p:spTgt spid="96"/>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97"/>
                                        </p:tgtEl>
                                        <p:attrNameLst>
                                          <p:attrName>style.visibility</p:attrName>
                                        </p:attrNameLst>
                                      </p:cBhvr>
                                      <p:to>
                                        <p:strVal val="visible"/>
                                      </p:to>
                                    </p:set>
                                    <p:animEffect>
                                      <p:cBhvr>
                                        <p:cTn id="50" dur="500"/>
                                        <p:tgtEl>
                                          <p:spTgt spid="97"/>
                                        </p:tgtEl>
                                      </p:cBhvr>
                                    </p:animEffect>
                                    <p:anim calcmode="lin" valueType="num">
                                      <p:cBhvr>
                                        <p:cTn id="51" dur="500" fill="hold"/>
                                        <p:tgtEl>
                                          <p:spTgt spid="97"/>
                                        </p:tgtEl>
                                        <p:attrNameLst>
                                          <p:attrName>ppt_x</p:attrName>
                                        </p:attrNameLst>
                                      </p:cBhvr>
                                      <p:tavLst>
                                        <p:tav tm="0">
                                          <p:val>
                                            <p:strVal val="#ppt_x"/>
                                          </p:val>
                                        </p:tav>
                                        <p:tav tm="100000">
                                          <p:val>
                                            <p:strVal val="#ppt_x"/>
                                          </p:val>
                                        </p:tav>
                                      </p:tavLst>
                                    </p:anim>
                                    <p:anim calcmode="lin" valueType="num">
                                      <p:cBhvr>
                                        <p:cTn id="52" dur="500" fill="hold"/>
                                        <p:tgtEl>
                                          <p:spTgt spid="97"/>
                                        </p:tgtEl>
                                        <p:attrNameLst>
                                          <p:attrName>ppt_y</p:attrName>
                                        </p:attrNameLst>
                                      </p:cBhvr>
                                      <p:tavLst>
                                        <p:tav tm="0">
                                          <p:val>
                                            <p:strVal val="#ppt_y-.1"/>
                                          </p:val>
                                        </p:tav>
                                        <p:tav tm="100000">
                                          <p:val>
                                            <p:strVal val="#ppt_y"/>
                                          </p:val>
                                        </p:tav>
                                      </p:tavLst>
                                    </p:anim>
                                  </p:childTnLst>
                                </p:cTn>
                              </p:par>
                              <p:par>
                                <p:cTn id="53" presetID="42" presetClass="entr" presetSubtype="0" fill="hold" grpId="0" nodeType="withEffect">
                                  <p:stCondLst>
                                    <p:cond delay="0"/>
                                  </p:stCondLst>
                                  <p:childTnLst>
                                    <p:set>
                                      <p:cBhvr>
                                        <p:cTn id="54" dur="1" fill="hold">
                                          <p:stCondLst>
                                            <p:cond delay="0"/>
                                          </p:stCondLst>
                                        </p:cTn>
                                        <p:tgtEl>
                                          <p:spTgt spid="98"/>
                                        </p:tgtEl>
                                        <p:attrNameLst>
                                          <p:attrName>style.visibility</p:attrName>
                                        </p:attrNameLst>
                                      </p:cBhvr>
                                      <p:to>
                                        <p:strVal val="visible"/>
                                      </p:to>
                                    </p:set>
                                    <p:animEffect>
                                      <p:cBhvr>
                                        <p:cTn id="55" dur="500"/>
                                        <p:tgtEl>
                                          <p:spTgt spid="98"/>
                                        </p:tgtEl>
                                      </p:cBhvr>
                                    </p:animEffect>
                                    <p:anim calcmode="lin" valueType="num">
                                      <p:cBhvr>
                                        <p:cTn id="56" dur="500" fill="hold"/>
                                        <p:tgtEl>
                                          <p:spTgt spid="98"/>
                                        </p:tgtEl>
                                        <p:attrNameLst>
                                          <p:attrName>ppt_x</p:attrName>
                                        </p:attrNameLst>
                                      </p:cBhvr>
                                      <p:tavLst>
                                        <p:tav tm="0">
                                          <p:val>
                                            <p:strVal val="#ppt_x"/>
                                          </p:val>
                                        </p:tav>
                                        <p:tav tm="100000">
                                          <p:val>
                                            <p:strVal val="#ppt_x"/>
                                          </p:val>
                                        </p:tav>
                                      </p:tavLst>
                                    </p:anim>
                                    <p:anim calcmode="lin" valueType="num">
                                      <p:cBhvr>
                                        <p:cTn id="57" dur="500" fill="hold"/>
                                        <p:tgtEl>
                                          <p:spTgt spid="98"/>
                                        </p:tgtEl>
                                        <p:attrNameLst>
                                          <p:attrName>ppt_y</p:attrName>
                                        </p:attrNameLst>
                                      </p:cBhvr>
                                      <p:tavLst>
                                        <p:tav tm="0">
                                          <p:val>
                                            <p:strVal val="#ppt_y+.1"/>
                                          </p:val>
                                        </p:tav>
                                        <p:tav tm="100000">
                                          <p:val>
                                            <p:strVal val="#ppt_y"/>
                                          </p:val>
                                        </p:tav>
                                      </p:tavLst>
                                    </p:anim>
                                  </p:childTnLst>
                                </p:cTn>
                              </p:par>
                            </p:childTnLst>
                          </p:cTn>
                        </p:par>
                        <p:par>
                          <p:cTn id="58" fill="hold">
                            <p:stCondLst>
                              <p:cond delay="3000"/>
                            </p:stCondLst>
                            <p:childTnLst>
                              <p:par>
                                <p:cTn id="59" presetID="42" presetClass="entr" presetSubtype="0" fill="hold" nodeType="afterEffect">
                                  <p:stCondLst>
                                    <p:cond delay="0"/>
                                  </p:stCondLst>
                                  <p:childTnLst>
                                    <p:set>
                                      <p:cBhvr>
                                        <p:cTn id="60" dur="1" fill="hold">
                                          <p:stCondLst>
                                            <p:cond delay="0"/>
                                          </p:stCondLst>
                                        </p:cTn>
                                        <p:tgtEl>
                                          <p:spTgt spid="84"/>
                                        </p:tgtEl>
                                        <p:attrNameLst>
                                          <p:attrName>style.visibility</p:attrName>
                                        </p:attrNameLst>
                                      </p:cBhvr>
                                      <p:to>
                                        <p:strVal val="visible"/>
                                      </p:to>
                                    </p:set>
                                    <p:animEffect>
                                      <p:cBhvr>
                                        <p:cTn id="61" dur="1000"/>
                                        <p:tgtEl>
                                          <p:spTgt spid="84"/>
                                        </p:tgtEl>
                                      </p:cBhvr>
                                    </p:animEffect>
                                    <p:anim calcmode="lin" valueType="num">
                                      <p:cBhvr>
                                        <p:cTn id="62" dur="1000" fill="hold"/>
                                        <p:tgtEl>
                                          <p:spTgt spid="84"/>
                                        </p:tgtEl>
                                        <p:attrNameLst>
                                          <p:attrName>ppt_x</p:attrName>
                                        </p:attrNameLst>
                                      </p:cBhvr>
                                      <p:tavLst>
                                        <p:tav tm="0">
                                          <p:val>
                                            <p:strVal val="#ppt_x"/>
                                          </p:val>
                                        </p:tav>
                                        <p:tav tm="100000">
                                          <p:val>
                                            <p:strVal val="#ppt_x"/>
                                          </p:val>
                                        </p:tav>
                                      </p:tavLst>
                                    </p:anim>
                                    <p:anim calcmode="lin" valueType="num">
                                      <p:cBhvr>
                                        <p:cTn id="63" dur="1000" fill="hold"/>
                                        <p:tgtEl>
                                          <p:spTgt spid="84"/>
                                        </p:tgtEl>
                                        <p:attrNameLst>
                                          <p:attrName>ppt_y</p:attrName>
                                        </p:attrNameLst>
                                      </p:cBhvr>
                                      <p:tavLst>
                                        <p:tav tm="0">
                                          <p:val>
                                            <p:strVal val="#ppt_y+.1"/>
                                          </p:val>
                                        </p:tav>
                                        <p:tav tm="100000">
                                          <p:val>
                                            <p:strVal val="#ppt_y"/>
                                          </p:val>
                                        </p:tav>
                                      </p:tavLst>
                                    </p:anim>
                                  </p:childTnLst>
                                </p:cTn>
                              </p:par>
                            </p:childTnLst>
                          </p:cTn>
                        </p:par>
                        <p:par>
                          <p:cTn id="64" fill="hold">
                            <p:stCondLst>
                              <p:cond delay="4000"/>
                            </p:stCondLst>
                            <p:childTnLst>
                              <p:par>
                                <p:cTn id="65" presetID="22" presetClass="entr" presetSubtype="4" fill="hold" nodeType="afterEffect">
                                  <p:stCondLst>
                                    <p:cond delay="0"/>
                                  </p:stCondLst>
                                  <p:childTnLst>
                                    <p:set>
                                      <p:cBhvr>
                                        <p:cTn id="66" dur="1" fill="hold">
                                          <p:stCondLst>
                                            <p:cond delay="0"/>
                                          </p:stCondLst>
                                        </p:cTn>
                                        <p:tgtEl>
                                          <p:spTgt spid="99"/>
                                        </p:tgtEl>
                                        <p:attrNameLst>
                                          <p:attrName>style.visibility</p:attrName>
                                        </p:attrNameLst>
                                      </p:cBhvr>
                                      <p:to>
                                        <p:strVal val="visible"/>
                                      </p:to>
                                    </p:set>
                                    <p:animEffect>
                                      <p:cBhvr>
                                        <p:cTn id="67" dur="250"/>
                                        <p:tgtEl>
                                          <p:spTgt spid="99"/>
                                        </p:tgtEl>
                                      </p:cBhvr>
                                    </p:animEffect>
                                  </p:childTnLst>
                                </p:cTn>
                              </p:par>
                              <p:par>
                                <p:cTn id="68" presetID="22" presetClass="entr" presetSubtype="4" fill="hold" nodeType="withEffect">
                                  <p:stCondLst>
                                    <p:cond delay="0"/>
                                  </p:stCondLst>
                                  <p:childTnLst>
                                    <p:set>
                                      <p:cBhvr>
                                        <p:cTn id="69" dur="1" fill="hold">
                                          <p:stCondLst>
                                            <p:cond delay="0"/>
                                          </p:stCondLst>
                                        </p:cTn>
                                        <p:tgtEl>
                                          <p:spTgt spid="102"/>
                                        </p:tgtEl>
                                        <p:attrNameLst>
                                          <p:attrName>style.visibility</p:attrName>
                                        </p:attrNameLst>
                                      </p:cBhvr>
                                      <p:to>
                                        <p:strVal val="visible"/>
                                      </p:to>
                                    </p:set>
                                    <p:animEffect>
                                      <p:cBhvr>
                                        <p:cTn id="70" dur="250"/>
                                        <p:tgtEl>
                                          <p:spTgt spid="102"/>
                                        </p:tgtEl>
                                      </p:cBhvr>
                                    </p:animEffect>
                                  </p:childTnLst>
                                </p:cTn>
                              </p:par>
                              <p:par>
                                <p:cTn id="71" presetID="22" presetClass="entr" presetSubtype="4" fill="hold" nodeType="withEffect">
                                  <p:stCondLst>
                                    <p:cond delay="0"/>
                                  </p:stCondLst>
                                  <p:childTnLst>
                                    <p:set>
                                      <p:cBhvr>
                                        <p:cTn id="72" dur="1" fill="hold">
                                          <p:stCondLst>
                                            <p:cond delay="0"/>
                                          </p:stCondLst>
                                        </p:cTn>
                                        <p:tgtEl>
                                          <p:spTgt spid="105"/>
                                        </p:tgtEl>
                                        <p:attrNameLst>
                                          <p:attrName>style.visibility</p:attrName>
                                        </p:attrNameLst>
                                      </p:cBhvr>
                                      <p:to>
                                        <p:strVal val="visible"/>
                                      </p:to>
                                    </p:set>
                                    <p:animEffect>
                                      <p:cBhvr>
                                        <p:cTn id="73" dur="250"/>
                                        <p:tgtEl>
                                          <p:spTgt spid="105"/>
                                        </p:tgtEl>
                                      </p:cBhvr>
                                    </p:animEffect>
                                  </p:childTnLst>
                                </p:cTn>
                              </p:par>
                              <p:par>
                                <p:cTn id="74" presetID="22" presetClass="entr" presetSubtype="4" fill="hold" nodeType="withEffect">
                                  <p:stCondLst>
                                    <p:cond delay="0"/>
                                  </p:stCondLst>
                                  <p:childTnLst>
                                    <p:set>
                                      <p:cBhvr>
                                        <p:cTn id="75" dur="1" fill="hold">
                                          <p:stCondLst>
                                            <p:cond delay="0"/>
                                          </p:stCondLst>
                                        </p:cTn>
                                        <p:tgtEl>
                                          <p:spTgt spid="108"/>
                                        </p:tgtEl>
                                        <p:attrNameLst>
                                          <p:attrName>style.visibility</p:attrName>
                                        </p:attrNameLst>
                                      </p:cBhvr>
                                      <p:to>
                                        <p:strVal val="visible"/>
                                      </p:to>
                                    </p:set>
                                    <p:animEffect>
                                      <p:cBhvr>
                                        <p:cTn id="76" dur="25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90" grpId="0" bldLvl="0" animBg="1" autoUpdateAnimBg="0"/>
      <p:bldP spid="91" grpId="0" bldLvl="0" animBg="1" autoUpdateAnimBg="0"/>
      <p:bldP spid="92" grpId="0" bldLvl="0" animBg="1" autoUpdateAnimBg="0"/>
      <p:bldP spid="93" grpId="0" bldLvl="0" animBg="1" autoUpdateAnimBg="0"/>
      <p:bldP spid="94" grpId="0" bldLvl="0" animBg="1" autoUpdateAnimBg="0"/>
      <p:bldP spid="95" grpId="0" bldLvl="0" autoUpdateAnimBg="0"/>
      <p:bldP spid="96" grpId="0" bldLvl="0" autoUpdateAnimBg="0"/>
      <p:bldP spid="97" grpId="0" bldLvl="0" autoUpdateAnimBg="0"/>
      <p:bldP spid="98" grpId="0" bldLvl="0" autoUpdateAnimBg="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sp>
        <p:nvSpPr>
          <p:cNvPr id="84" name="矩形 83"/>
          <p:cNvSpPr/>
          <p:nvPr/>
        </p:nvSpPr>
        <p:spPr>
          <a:xfrm>
            <a:off x="3306030" y="3177735"/>
            <a:ext cx="2472338" cy="1570111"/>
          </a:xfrm>
          <a:prstGeom prst="rect">
            <a:avLst/>
          </a:prstGeom>
          <a:blipFill>
            <a:blip r:embed="rId2"/>
            <a:stretch>
              <a:fillRect/>
            </a:stretch>
          </a:blip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5" name="矩形 84"/>
          <p:cNvSpPr/>
          <p:nvPr/>
        </p:nvSpPr>
        <p:spPr>
          <a:xfrm>
            <a:off x="770387" y="1554911"/>
            <a:ext cx="2472338" cy="1570111"/>
          </a:xfrm>
          <a:prstGeom prst="rect">
            <a:avLst/>
          </a:prstGeom>
          <a:blipFill>
            <a:blip r:embed="rId3"/>
            <a:stretch>
              <a:fillRect/>
            </a:stretch>
          </a:blip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6" name="矩形 85"/>
          <p:cNvSpPr/>
          <p:nvPr/>
        </p:nvSpPr>
        <p:spPr>
          <a:xfrm>
            <a:off x="5841670" y="1553273"/>
            <a:ext cx="2472338" cy="1570111"/>
          </a:xfrm>
          <a:prstGeom prst="rect">
            <a:avLst/>
          </a:prstGeom>
          <a:blipFill>
            <a:blip r:embed="rId4"/>
            <a:stretch>
              <a:fillRect/>
            </a:stretch>
          </a:blip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grpSp>
        <p:nvGrpSpPr>
          <p:cNvPr id="87" name="组合 86"/>
          <p:cNvGrpSpPr/>
          <p:nvPr/>
        </p:nvGrpSpPr>
        <p:grpSpPr>
          <a:xfrm>
            <a:off x="770389" y="3167648"/>
            <a:ext cx="2472338" cy="1580198"/>
            <a:chOff x="770389" y="3167648"/>
            <a:chExt cx="2472338" cy="1580198"/>
          </a:xfrm>
        </p:grpSpPr>
        <p:sp>
          <p:nvSpPr>
            <p:cNvPr id="88" name="矩形 87"/>
            <p:cNvSpPr/>
            <p:nvPr/>
          </p:nvSpPr>
          <p:spPr>
            <a:xfrm>
              <a:off x="770389" y="3177735"/>
              <a:ext cx="2472338" cy="1570111"/>
            </a:xfrm>
            <a:prstGeom prst="rect">
              <a:avLst/>
            </a:prstGeom>
            <a:solidFill>
              <a:srgbClr val="FEFEFE">
                <a:alpha val="30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89" name="文本框 88"/>
            <p:cNvSpPr txBox="1"/>
            <p:nvPr/>
          </p:nvSpPr>
          <p:spPr>
            <a:xfrm>
              <a:off x="1456000" y="3167648"/>
              <a:ext cx="1231427"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rPr>
                <a:t>4,000</a:t>
              </a:r>
              <a:endParaRPr lang="en-US" altLang="zh-CN" sz="3000" b="1" dirty="0">
                <a:solidFill>
                  <a:schemeClr val="bg1"/>
                </a:solidFill>
                <a:latin typeface="方正姚体" panose="02010601030101010101" pitchFamily="2" charset="-122"/>
              </a:endParaRPr>
            </a:p>
          </p:txBody>
        </p:sp>
        <p:sp>
          <p:nvSpPr>
            <p:cNvPr id="90" name="文本框 89"/>
            <p:cNvSpPr txBox="1"/>
            <p:nvPr/>
          </p:nvSpPr>
          <p:spPr>
            <a:xfrm>
              <a:off x="1251015" y="3839477"/>
              <a:ext cx="1747961" cy="707886"/>
            </a:xfrm>
            <a:prstGeom prst="rect">
              <a:avLst/>
            </a:prstGeom>
            <a:noFill/>
            <a:effectLst/>
          </p:spPr>
          <p:txBody>
            <a:bodyPr wrap="square" rtlCol="0">
              <a:spAutoFit/>
            </a:bodyPr>
            <a:lstStyle/>
            <a:p>
              <a:r>
                <a:rPr lang="zh-CN" altLang="en-US" sz="1000" dirty="0">
                  <a:solidFill>
                    <a:srgbClr val="FEFEFE"/>
                  </a:solidFill>
                  <a:latin typeface="微软雅黑" panose="020B0503020204020204" pitchFamily="34" charset="-122"/>
                  <a:ea typeface="微软雅黑" panose="020B0503020204020204" pitchFamily="34" charset="-122"/>
                </a:rPr>
                <a:t>单击添加文本内容单击添加文本内容单击添加文本内容</a:t>
              </a:r>
              <a:endParaRPr lang="en-US" altLang="zh-CN" sz="1000" dirty="0">
                <a:solidFill>
                  <a:srgbClr val="FEFEFE"/>
                </a:solidFill>
                <a:latin typeface="微软雅黑" panose="020B0503020204020204" pitchFamily="34" charset="-122"/>
                <a:ea typeface="微软雅黑" panose="020B0503020204020204" pitchFamily="34" charset="-122"/>
              </a:endParaRPr>
            </a:p>
            <a:p>
              <a:r>
                <a:rPr lang="zh-CN" altLang="en-US" sz="1000" dirty="0">
                  <a:solidFill>
                    <a:srgbClr val="FEFEFE"/>
                  </a:solidFill>
                  <a:latin typeface="微软雅黑" panose="020B0503020204020204" pitchFamily="34" charset="-122"/>
                  <a:ea typeface="微软雅黑" panose="020B0503020204020204" pitchFamily="34" charset="-122"/>
                </a:rPr>
                <a:t>单击添加文本内容单击添加文本内容单击添加文本内容</a:t>
              </a:r>
              <a:endParaRPr lang="en-US" altLang="zh-CN" sz="1000" dirty="0">
                <a:solidFill>
                  <a:srgbClr val="FEFEFE"/>
                </a:solidFill>
                <a:latin typeface="微软雅黑" panose="020B0503020204020204" pitchFamily="34" charset="-122"/>
                <a:ea typeface="微软雅黑" panose="020B0503020204020204" pitchFamily="34" charset="-122"/>
              </a:endParaRPr>
            </a:p>
          </p:txBody>
        </p:sp>
      </p:grpSp>
      <p:grpSp>
        <p:nvGrpSpPr>
          <p:cNvPr id="91" name="组合 90"/>
          <p:cNvGrpSpPr/>
          <p:nvPr/>
        </p:nvGrpSpPr>
        <p:grpSpPr>
          <a:xfrm>
            <a:off x="5841670" y="3176097"/>
            <a:ext cx="2472338" cy="1570111"/>
            <a:chOff x="5841670" y="3176097"/>
            <a:chExt cx="2472338" cy="1570111"/>
          </a:xfrm>
        </p:grpSpPr>
        <p:sp>
          <p:nvSpPr>
            <p:cNvPr id="92" name="矩形 91"/>
            <p:cNvSpPr/>
            <p:nvPr/>
          </p:nvSpPr>
          <p:spPr>
            <a:xfrm>
              <a:off x="5841670" y="3176097"/>
              <a:ext cx="2472338" cy="1570111"/>
            </a:xfrm>
            <a:prstGeom prst="rect">
              <a:avLst/>
            </a:prstGeom>
            <a:solidFill>
              <a:srgbClr val="FEFEFE">
                <a:alpha val="30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3" name="文本框 92"/>
            <p:cNvSpPr txBox="1"/>
            <p:nvPr/>
          </p:nvSpPr>
          <p:spPr>
            <a:xfrm>
              <a:off x="6514857" y="3176098"/>
              <a:ext cx="1231427"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rPr>
                <a:t>2,600</a:t>
              </a:r>
              <a:endParaRPr lang="en-US" altLang="zh-CN" sz="3000" b="1" dirty="0">
                <a:solidFill>
                  <a:schemeClr val="bg1"/>
                </a:solidFill>
                <a:latin typeface="方正姚体" panose="02010601030101010101" pitchFamily="2" charset="-122"/>
              </a:endParaRPr>
            </a:p>
          </p:txBody>
        </p:sp>
        <p:sp>
          <p:nvSpPr>
            <p:cNvPr id="94" name="文本框 93"/>
            <p:cNvSpPr txBox="1"/>
            <p:nvPr/>
          </p:nvSpPr>
          <p:spPr>
            <a:xfrm>
              <a:off x="6244061" y="3875142"/>
              <a:ext cx="1908808" cy="738664"/>
            </a:xfrm>
            <a:prstGeom prst="rect">
              <a:avLst/>
            </a:prstGeom>
            <a:noFill/>
            <a:effectLst/>
          </p:spPr>
          <p:txBody>
            <a:bodyPr wrap="square" rtlCol="0">
              <a:spAutoFit/>
            </a:bodyPr>
            <a:lstStyle/>
            <a:p>
              <a:r>
                <a:rPr lang="zh-CN" altLang="en-US" sz="1050" dirty="0">
                  <a:solidFill>
                    <a:srgbClr val="FEFEFE"/>
                  </a:solidFill>
                  <a:latin typeface="微软雅黑" panose="020B0503020204020204" pitchFamily="34" charset="-122"/>
                  <a:ea typeface="微软雅黑" panose="020B0503020204020204" pitchFamily="34" charset="-122"/>
                </a:rPr>
                <a:t>单击添加文本内容单击添加文本内容单击添加文本内容</a:t>
              </a:r>
              <a:endParaRPr lang="en-US" altLang="zh-CN" sz="1050" dirty="0">
                <a:solidFill>
                  <a:srgbClr val="FEFEFE"/>
                </a:solidFill>
                <a:latin typeface="微软雅黑" panose="020B0503020204020204" pitchFamily="34" charset="-122"/>
                <a:ea typeface="微软雅黑" panose="020B0503020204020204" pitchFamily="34" charset="-122"/>
              </a:endParaRPr>
            </a:p>
            <a:p>
              <a:r>
                <a:rPr lang="zh-CN" altLang="en-US" sz="1050" dirty="0">
                  <a:solidFill>
                    <a:srgbClr val="FEFEFE"/>
                  </a:solidFill>
                  <a:latin typeface="微软雅黑" panose="020B0503020204020204" pitchFamily="34" charset="-122"/>
                  <a:ea typeface="微软雅黑" panose="020B0503020204020204" pitchFamily="34" charset="-122"/>
                </a:rPr>
                <a:t>单击添加文本内容单击添加文本内容单击添加文本内容</a:t>
              </a:r>
              <a:endParaRPr lang="en-US" altLang="zh-CN" sz="1050" dirty="0">
                <a:solidFill>
                  <a:srgbClr val="FEFEFE"/>
                </a:solidFill>
                <a:latin typeface="微软雅黑" panose="020B0503020204020204" pitchFamily="34" charset="-122"/>
                <a:ea typeface="微软雅黑" panose="020B0503020204020204" pitchFamily="34" charset="-122"/>
              </a:endParaRPr>
            </a:p>
          </p:txBody>
        </p:sp>
      </p:grpSp>
      <p:grpSp>
        <p:nvGrpSpPr>
          <p:cNvPr id="95" name="组合 94"/>
          <p:cNvGrpSpPr/>
          <p:nvPr/>
        </p:nvGrpSpPr>
        <p:grpSpPr>
          <a:xfrm>
            <a:off x="3306030" y="1543186"/>
            <a:ext cx="2472338" cy="1580198"/>
            <a:chOff x="770389" y="3167648"/>
            <a:chExt cx="2472338" cy="1580198"/>
          </a:xfrm>
        </p:grpSpPr>
        <p:sp>
          <p:nvSpPr>
            <p:cNvPr id="96" name="矩形 95"/>
            <p:cNvSpPr/>
            <p:nvPr/>
          </p:nvSpPr>
          <p:spPr>
            <a:xfrm>
              <a:off x="770389" y="3177735"/>
              <a:ext cx="2472338" cy="1570111"/>
            </a:xfrm>
            <a:prstGeom prst="rect">
              <a:avLst/>
            </a:prstGeom>
            <a:solidFill>
              <a:srgbClr val="FEFEFE">
                <a:alpha val="30000"/>
              </a:srgbClr>
            </a:solidFill>
            <a:ln w="508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3"/>
            </a:p>
          </p:txBody>
        </p:sp>
        <p:sp>
          <p:nvSpPr>
            <p:cNvPr id="97" name="文本框 96"/>
            <p:cNvSpPr txBox="1"/>
            <p:nvPr/>
          </p:nvSpPr>
          <p:spPr>
            <a:xfrm>
              <a:off x="1456000" y="3167648"/>
              <a:ext cx="1231427" cy="646331"/>
            </a:xfrm>
            <a:prstGeom prst="rect">
              <a:avLst/>
            </a:prstGeom>
            <a:noFill/>
            <a:effectLst/>
          </p:spPr>
          <p:txBody>
            <a:bodyPr wrap="none" rtlCol="0">
              <a:spAutoFit/>
            </a:bodyPr>
            <a:lstStyle/>
            <a:p>
              <a:r>
                <a:rPr lang="en-US" altLang="zh-CN" sz="3600" b="1" dirty="0">
                  <a:solidFill>
                    <a:schemeClr val="bg1"/>
                  </a:solidFill>
                  <a:latin typeface="方正姚体" panose="02010601030101010101" pitchFamily="2" charset="-122"/>
                </a:rPr>
                <a:t>3,200</a:t>
              </a:r>
              <a:endParaRPr lang="en-US" altLang="zh-CN" sz="3000" b="1" dirty="0">
                <a:solidFill>
                  <a:schemeClr val="bg1"/>
                </a:solidFill>
                <a:latin typeface="方正姚体" panose="02010601030101010101" pitchFamily="2" charset="-122"/>
              </a:endParaRPr>
            </a:p>
          </p:txBody>
        </p:sp>
        <p:sp>
          <p:nvSpPr>
            <p:cNvPr id="98" name="文本框 97"/>
            <p:cNvSpPr txBox="1"/>
            <p:nvPr/>
          </p:nvSpPr>
          <p:spPr>
            <a:xfrm>
              <a:off x="1251015" y="3839477"/>
              <a:ext cx="1747961" cy="707886"/>
            </a:xfrm>
            <a:prstGeom prst="rect">
              <a:avLst/>
            </a:prstGeom>
            <a:noFill/>
            <a:effectLst/>
          </p:spPr>
          <p:txBody>
            <a:bodyPr wrap="square" rtlCol="0">
              <a:spAutoFit/>
            </a:bodyPr>
            <a:lstStyle/>
            <a:p>
              <a:r>
                <a:rPr lang="zh-CN" altLang="en-US" sz="1000" dirty="0">
                  <a:solidFill>
                    <a:srgbClr val="FEFEFE"/>
                  </a:solidFill>
                  <a:latin typeface="微软雅黑" panose="020B0503020204020204" pitchFamily="34" charset="-122"/>
                  <a:ea typeface="微软雅黑" panose="020B0503020204020204" pitchFamily="34" charset="-122"/>
                </a:rPr>
                <a:t>单击添加文本内容单击添加文本内容单击添加文本内容</a:t>
              </a:r>
              <a:endParaRPr lang="en-US" altLang="zh-CN" sz="1000" dirty="0">
                <a:solidFill>
                  <a:srgbClr val="FEFEFE"/>
                </a:solidFill>
                <a:latin typeface="微软雅黑" panose="020B0503020204020204" pitchFamily="34" charset="-122"/>
                <a:ea typeface="微软雅黑" panose="020B0503020204020204" pitchFamily="34" charset="-122"/>
              </a:endParaRPr>
            </a:p>
            <a:p>
              <a:r>
                <a:rPr lang="zh-CN" altLang="en-US" sz="1000" dirty="0">
                  <a:solidFill>
                    <a:srgbClr val="FEFEFE"/>
                  </a:solidFill>
                  <a:latin typeface="微软雅黑" panose="020B0503020204020204" pitchFamily="34" charset="-122"/>
                  <a:ea typeface="微软雅黑" panose="020B0503020204020204" pitchFamily="34" charset="-122"/>
                </a:rPr>
                <a:t>单击添加文本内容单击添加文本内容单击添加文本内容</a:t>
              </a:r>
              <a:endParaRPr lang="en-US" altLang="zh-CN" sz="1000" dirty="0">
                <a:solidFill>
                  <a:srgbClr val="FEFEFE"/>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4433288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85"/>
                                        </p:tgtEl>
                                        <p:attrNameLst>
                                          <p:attrName>style.visibility</p:attrName>
                                        </p:attrNameLst>
                                      </p:cBhvr>
                                      <p:to>
                                        <p:strVal val="visible"/>
                                      </p:to>
                                    </p:set>
                                    <p:anim calcmode="lin" valueType="num">
                                      <p:cBhvr additive="base">
                                        <p:cTn id="19" dur="500" fill="hold"/>
                                        <p:tgtEl>
                                          <p:spTgt spid="85"/>
                                        </p:tgtEl>
                                        <p:attrNameLst>
                                          <p:attrName>ppt_x</p:attrName>
                                        </p:attrNameLst>
                                      </p:cBhvr>
                                      <p:tavLst>
                                        <p:tav tm="0">
                                          <p:val>
                                            <p:strVal val="0-#ppt_w/2"/>
                                          </p:val>
                                        </p:tav>
                                        <p:tav tm="100000">
                                          <p:val>
                                            <p:strVal val="#ppt_x"/>
                                          </p:val>
                                        </p:tav>
                                      </p:tavLst>
                                    </p:anim>
                                    <p:anim calcmode="lin" valueType="num">
                                      <p:cBhvr additive="base">
                                        <p:cTn id="20" dur="500" fill="hold"/>
                                        <p:tgtEl>
                                          <p:spTgt spid="85"/>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7"/>
                                        </p:tgtEl>
                                        <p:attrNameLst>
                                          <p:attrName>style.visibility</p:attrName>
                                        </p:attrNameLst>
                                      </p:cBhvr>
                                      <p:to>
                                        <p:strVal val="visible"/>
                                      </p:to>
                                    </p:set>
                                    <p:animEffect transition="in" filter="fade">
                                      <p:cBhvr>
                                        <p:cTn id="25" dur="1000"/>
                                        <p:tgtEl>
                                          <p:spTgt spid="87"/>
                                        </p:tgtEl>
                                      </p:cBhvr>
                                    </p:animEffect>
                                    <p:anim calcmode="lin" valueType="num">
                                      <p:cBhvr>
                                        <p:cTn id="26" dur="1000" fill="hold"/>
                                        <p:tgtEl>
                                          <p:spTgt spid="87"/>
                                        </p:tgtEl>
                                        <p:attrNameLst>
                                          <p:attrName>ppt_x</p:attrName>
                                        </p:attrNameLst>
                                      </p:cBhvr>
                                      <p:tavLst>
                                        <p:tav tm="0">
                                          <p:val>
                                            <p:strVal val="#ppt_x"/>
                                          </p:val>
                                        </p:tav>
                                        <p:tav tm="100000">
                                          <p:val>
                                            <p:strVal val="#ppt_x"/>
                                          </p:val>
                                        </p:tav>
                                      </p:tavLst>
                                    </p:anim>
                                    <p:anim calcmode="lin" valueType="num">
                                      <p:cBhvr>
                                        <p:cTn id="27"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7" presetClass="entr" presetSubtype="0" fill="hold" nodeType="clickEffect">
                                  <p:stCondLst>
                                    <p:cond delay="0"/>
                                  </p:stCondLst>
                                  <p:childTnLst>
                                    <p:set>
                                      <p:cBhvr>
                                        <p:cTn id="31" dur="1" fill="hold">
                                          <p:stCondLst>
                                            <p:cond delay="0"/>
                                          </p:stCondLst>
                                        </p:cTn>
                                        <p:tgtEl>
                                          <p:spTgt spid="95"/>
                                        </p:tgtEl>
                                        <p:attrNameLst>
                                          <p:attrName>style.visibility</p:attrName>
                                        </p:attrNameLst>
                                      </p:cBhvr>
                                      <p:to>
                                        <p:strVal val="visible"/>
                                      </p:to>
                                    </p:set>
                                    <p:animEffect transition="in" filter="fade">
                                      <p:cBhvr>
                                        <p:cTn id="32" dur="1000"/>
                                        <p:tgtEl>
                                          <p:spTgt spid="95"/>
                                        </p:tgtEl>
                                      </p:cBhvr>
                                    </p:animEffect>
                                    <p:anim calcmode="lin" valueType="num">
                                      <p:cBhvr>
                                        <p:cTn id="33" dur="1000" fill="hold"/>
                                        <p:tgtEl>
                                          <p:spTgt spid="95"/>
                                        </p:tgtEl>
                                        <p:attrNameLst>
                                          <p:attrName>ppt_x</p:attrName>
                                        </p:attrNameLst>
                                      </p:cBhvr>
                                      <p:tavLst>
                                        <p:tav tm="0">
                                          <p:val>
                                            <p:strVal val="#ppt_x"/>
                                          </p:val>
                                        </p:tav>
                                        <p:tav tm="100000">
                                          <p:val>
                                            <p:strVal val="#ppt_x"/>
                                          </p:val>
                                        </p:tav>
                                      </p:tavLst>
                                    </p:anim>
                                    <p:anim calcmode="lin" valueType="num">
                                      <p:cBhvr>
                                        <p:cTn id="34" dur="1000" fill="hold"/>
                                        <p:tgtEl>
                                          <p:spTgt spid="9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84"/>
                                        </p:tgtEl>
                                        <p:attrNameLst>
                                          <p:attrName>style.visibility</p:attrName>
                                        </p:attrNameLst>
                                      </p:cBhvr>
                                      <p:to>
                                        <p:strVal val="visible"/>
                                      </p:to>
                                    </p:set>
                                    <p:anim calcmode="lin" valueType="num">
                                      <p:cBhvr additive="base">
                                        <p:cTn id="39" dur="500" fill="hold"/>
                                        <p:tgtEl>
                                          <p:spTgt spid="84"/>
                                        </p:tgtEl>
                                        <p:attrNameLst>
                                          <p:attrName>ppt_x</p:attrName>
                                        </p:attrNameLst>
                                      </p:cBhvr>
                                      <p:tavLst>
                                        <p:tav tm="0">
                                          <p:val>
                                            <p:strVal val="#ppt_x"/>
                                          </p:val>
                                        </p:tav>
                                        <p:tav tm="100000">
                                          <p:val>
                                            <p:strVal val="#ppt_x"/>
                                          </p:val>
                                        </p:tav>
                                      </p:tavLst>
                                    </p:anim>
                                    <p:anim calcmode="lin" valueType="num">
                                      <p:cBhvr additive="base">
                                        <p:cTn id="40" dur="500" fill="hold"/>
                                        <p:tgtEl>
                                          <p:spTgt spid="84"/>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grpId="0" nodeType="clickEffect">
                                  <p:stCondLst>
                                    <p:cond delay="0"/>
                                  </p:stCondLst>
                                  <p:childTnLst>
                                    <p:set>
                                      <p:cBhvr>
                                        <p:cTn id="44" dur="1" fill="hold">
                                          <p:stCondLst>
                                            <p:cond delay="0"/>
                                          </p:stCondLst>
                                        </p:cTn>
                                        <p:tgtEl>
                                          <p:spTgt spid="86"/>
                                        </p:tgtEl>
                                        <p:attrNameLst>
                                          <p:attrName>style.visibility</p:attrName>
                                        </p:attrNameLst>
                                      </p:cBhvr>
                                      <p:to>
                                        <p:strVal val="visible"/>
                                      </p:to>
                                    </p:set>
                                    <p:anim calcmode="lin" valueType="num">
                                      <p:cBhvr additive="base">
                                        <p:cTn id="45" dur="500" fill="hold"/>
                                        <p:tgtEl>
                                          <p:spTgt spid="86"/>
                                        </p:tgtEl>
                                        <p:attrNameLst>
                                          <p:attrName>ppt_x</p:attrName>
                                        </p:attrNameLst>
                                      </p:cBhvr>
                                      <p:tavLst>
                                        <p:tav tm="0">
                                          <p:val>
                                            <p:strVal val="1+#ppt_w/2"/>
                                          </p:val>
                                        </p:tav>
                                        <p:tav tm="100000">
                                          <p:val>
                                            <p:strVal val="#ppt_x"/>
                                          </p:val>
                                        </p:tav>
                                      </p:tavLst>
                                    </p:anim>
                                    <p:anim calcmode="lin" valueType="num">
                                      <p:cBhvr additive="base">
                                        <p:cTn id="46"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91"/>
                                        </p:tgtEl>
                                        <p:attrNameLst>
                                          <p:attrName>style.visibility</p:attrName>
                                        </p:attrNameLst>
                                      </p:cBhvr>
                                      <p:to>
                                        <p:strVal val="visible"/>
                                      </p:to>
                                    </p:set>
                                    <p:animEffect transition="in" filter="fade">
                                      <p:cBhvr>
                                        <p:cTn id="51" dur="1000"/>
                                        <p:tgtEl>
                                          <p:spTgt spid="91"/>
                                        </p:tgtEl>
                                      </p:cBhvr>
                                    </p:animEffect>
                                    <p:anim calcmode="lin" valueType="num">
                                      <p:cBhvr>
                                        <p:cTn id="52" dur="1000" fill="hold"/>
                                        <p:tgtEl>
                                          <p:spTgt spid="91"/>
                                        </p:tgtEl>
                                        <p:attrNameLst>
                                          <p:attrName>ppt_x</p:attrName>
                                        </p:attrNameLst>
                                      </p:cBhvr>
                                      <p:tavLst>
                                        <p:tav tm="0">
                                          <p:val>
                                            <p:strVal val="#ppt_x"/>
                                          </p:val>
                                        </p:tav>
                                        <p:tav tm="100000">
                                          <p:val>
                                            <p:strVal val="#ppt_x"/>
                                          </p:val>
                                        </p:tav>
                                      </p:tavLst>
                                    </p:anim>
                                    <p:anim calcmode="lin" valueType="num">
                                      <p:cBhvr>
                                        <p:cTn id="53"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animBg="1"/>
      <p:bldP spid="85" grpId="0" animBg="1"/>
      <p:bldP spid="8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sp>
        <p:nvSpPr>
          <p:cNvPr id="84" name="矩形 102"/>
          <p:cNvSpPr>
            <a:spLocks noChangeArrowheads="1"/>
          </p:cNvSpPr>
          <p:nvPr/>
        </p:nvSpPr>
        <p:spPr bwMode="auto">
          <a:xfrm>
            <a:off x="6357938" y="2944813"/>
            <a:ext cx="1363662" cy="317500"/>
          </a:xfrm>
          <a:prstGeom prst="rect">
            <a:avLst/>
          </a:prstGeom>
          <a:solidFill>
            <a:schemeClr val="bg1">
              <a:alpha val="52156"/>
            </a:schemeClr>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5" name="矩形 98"/>
          <p:cNvSpPr>
            <a:spLocks noChangeArrowheads="1"/>
          </p:cNvSpPr>
          <p:nvPr/>
        </p:nvSpPr>
        <p:spPr bwMode="auto">
          <a:xfrm>
            <a:off x="6324600" y="2884488"/>
            <a:ext cx="1439863"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添加关键字</a:t>
            </a:r>
          </a:p>
        </p:txBody>
      </p:sp>
      <p:sp>
        <p:nvSpPr>
          <p:cNvPr id="86" name="矩形 101"/>
          <p:cNvSpPr>
            <a:spLocks noChangeArrowheads="1"/>
          </p:cNvSpPr>
          <p:nvPr/>
        </p:nvSpPr>
        <p:spPr bwMode="auto">
          <a:xfrm>
            <a:off x="3867150" y="2944813"/>
            <a:ext cx="1365250" cy="317500"/>
          </a:xfrm>
          <a:prstGeom prst="rect">
            <a:avLst/>
          </a:prstGeom>
          <a:solidFill>
            <a:schemeClr val="bg1">
              <a:alpha val="52156"/>
            </a:schemeClr>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87" name="矩形 96"/>
          <p:cNvSpPr>
            <a:spLocks noChangeArrowheads="1"/>
          </p:cNvSpPr>
          <p:nvPr/>
        </p:nvSpPr>
        <p:spPr bwMode="auto">
          <a:xfrm>
            <a:off x="3821113" y="2884488"/>
            <a:ext cx="14398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添加关键字</a:t>
            </a:r>
            <a:endParaRPr lang="zh-CN" altLang="en-US" dirty="0"/>
          </a:p>
        </p:txBody>
      </p:sp>
      <p:sp>
        <p:nvSpPr>
          <p:cNvPr id="88" name="矩形 42"/>
          <p:cNvSpPr>
            <a:spLocks noChangeArrowheads="1"/>
          </p:cNvSpPr>
          <p:nvPr/>
        </p:nvSpPr>
        <p:spPr bwMode="auto">
          <a:xfrm>
            <a:off x="1373188" y="2944813"/>
            <a:ext cx="1363662" cy="317500"/>
          </a:xfrm>
          <a:prstGeom prst="rect">
            <a:avLst/>
          </a:prstGeom>
          <a:solidFill>
            <a:schemeClr val="bg1">
              <a:alpha val="52156"/>
            </a:schemeClr>
          </a:solidFill>
          <a:ln>
            <a:noFill/>
          </a:ln>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nvGrpSpPr>
          <p:cNvPr id="89" name="组合 3"/>
          <p:cNvGrpSpPr>
            <a:grpSpLocks/>
          </p:cNvGrpSpPr>
          <p:nvPr/>
        </p:nvGrpSpPr>
        <p:grpSpPr bwMode="auto">
          <a:xfrm>
            <a:off x="900113" y="1233488"/>
            <a:ext cx="2278062" cy="1539875"/>
            <a:chOff x="0" y="0"/>
            <a:chExt cx="2278967" cy="1539878"/>
          </a:xfrm>
        </p:grpSpPr>
        <p:pic>
          <p:nvPicPr>
            <p:cNvPr id="90" name="图表 8"/>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278967" cy="153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 name="椭圆 10"/>
            <p:cNvSpPr>
              <a:spLocks noChangeArrowheads="1"/>
            </p:cNvSpPr>
            <p:nvPr/>
          </p:nvSpPr>
          <p:spPr bwMode="auto">
            <a:xfrm>
              <a:off x="748356" y="378812"/>
              <a:ext cx="782254" cy="782254"/>
            </a:xfrm>
            <a:prstGeom prst="ellipse">
              <a:avLst/>
            </a:prstGeom>
            <a:solidFill>
              <a:srgbClr val="FFFFFF">
                <a:alpha val="50195"/>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92" name="TextBox 13"/>
            <p:cNvSpPr>
              <a:spLocks noChangeArrowheads="1"/>
            </p:cNvSpPr>
            <p:nvPr/>
          </p:nvSpPr>
          <p:spPr bwMode="auto">
            <a:xfrm>
              <a:off x="743439" y="585273"/>
              <a:ext cx="79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60</a:t>
              </a:r>
              <a:r>
                <a:rPr lang="en-US" altLang="zh-CN" sz="11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椭圆 85"/>
            <p:cNvSpPr>
              <a:spLocks noChangeArrowheads="1"/>
            </p:cNvSpPr>
            <p:nvPr/>
          </p:nvSpPr>
          <p:spPr bwMode="auto">
            <a:xfrm>
              <a:off x="539175" y="169631"/>
              <a:ext cx="1200616" cy="1200616"/>
            </a:xfrm>
            <a:prstGeom prst="ellipse">
              <a:avLst/>
            </a:prstGeom>
            <a:noFill/>
            <a:ln w="9525">
              <a:solidFill>
                <a:srgbClr val="FFFFFF">
                  <a:alpha val="52156"/>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94" name="矩形 94"/>
          <p:cNvSpPr>
            <a:spLocks noChangeArrowheads="1"/>
          </p:cNvSpPr>
          <p:nvPr/>
        </p:nvSpPr>
        <p:spPr bwMode="auto">
          <a:xfrm>
            <a:off x="1319213" y="2884488"/>
            <a:ext cx="1439862"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添加关键字</a:t>
            </a:r>
          </a:p>
        </p:txBody>
      </p:sp>
      <p:sp>
        <p:nvSpPr>
          <p:cNvPr id="95" name="矩形 95"/>
          <p:cNvSpPr>
            <a:spLocks noChangeArrowheads="1"/>
          </p:cNvSpPr>
          <p:nvPr/>
        </p:nvSpPr>
        <p:spPr bwMode="auto">
          <a:xfrm>
            <a:off x="1123950" y="3408363"/>
            <a:ext cx="18319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200" dirty="0">
                <a:solidFill>
                  <a:schemeClr val="bg1"/>
                </a:solidFill>
                <a:ea typeface="微软雅黑" panose="020B0503020204020204" pitchFamily="34" charset="-122"/>
                <a:sym typeface="Arial" panose="020B0604020202020204" pitchFamily="34" charset="0"/>
              </a:rPr>
              <a:t>点击此处添加段落文本</a:t>
            </a:r>
          </a:p>
          <a:p>
            <a:pPr>
              <a:lnSpc>
                <a:spcPct val="150000"/>
              </a:lnSpc>
            </a:pPr>
            <a:r>
              <a:rPr lang="zh-CN" altLang="en-US" sz="1200" dirty="0">
                <a:solidFill>
                  <a:schemeClr val="bg1"/>
                </a:solidFill>
                <a:ea typeface="微软雅黑" panose="020B0503020204020204" pitchFamily="34" charset="-122"/>
                <a:sym typeface="Arial" panose="020B0604020202020204" pitchFamily="34" charset="0"/>
              </a:rPr>
              <a:t>点击此处添加段落文本点击此处添加段落文本</a:t>
            </a:r>
          </a:p>
          <a:p>
            <a:pPr>
              <a:lnSpc>
                <a:spcPct val="150000"/>
              </a:lnSpc>
            </a:pPr>
            <a:r>
              <a:rPr lang="zh-CN" altLang="en-US" sz="1200" dirty="0">
                <a:solidFill>
                  <a:schemeClr val="bg1"/>
                </a:solidFill>
                <a:ea typeface="微软雅黑" panose="020B0503020204020204" pitchFamily="34" charset="-122"/>
                <a:sym typeface="Arial" panose="020B0604020202020204" pitchFamily="34" charset="0"/>
              </a:rPr>
              <a:t>点击此处添加段落文本</a:t>
            </a:r>
          </a:p>
        </p:txBody>
      </p:sp>
      <p:sp>
        <p:nvSpPr>
          <p:cNvPr id="96" name="直接连接符 19"/>
          <p:cNvSpPr>
            <a:spLocks noChangeShapeType="1"/>
          </p:cNvSpPr>
          <p:nvPr/>
        </p:nvSpPr>
        <p:spPr bwMode="auto">
          <a:xfrm>
            <a:off x="3290888" y="2979738"/>
            <a:ext cx="0" cy="1474787"/>
          </a:xfrm>
          <a:prstGeom prst="line">
            <a:avLst/>
          </a:prstGeom>
          <a:noFill/>
          <a:ln w="9525">
            <a:solidFill>
              <a:schemeClr val="bg1"/>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直接连接符 100"/>
          <p:cNvSpPr>
            <a:spLocks noChangeShapeType="1"/>
          </p:cNvSpPr>
          <p:nvPr/>
        </p:nvSpPr>
        <p:spPr bwMode="auto">
          <a:xfrm>
            <a:off x="5792788" y="2979738"/>
            <a:ext cx="1587" cy="1474787"/>
          </a:xfrm>
          <a:prstGeom prst="line">
            <a:avLst/>
          </a:prstGeom>
          <a:noFill/>
          <a:ln w="9525">
            <a:solidFill>
              <a:schemeClr val="bg1"/>
            </a:solidFill>
            <a:prstDash val="sysDot"/>
            <a:bevel/>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矩形 97"/>
          <p:cNvSpPr>
            <a:spLocks noChangeArrowheads="1"/>
          </p:cNvSpPr>
          <p:nvPr/>
        </p:nvSpPr>
        <p:spPr bwMode="auto">
          <a:xfrm>
            <a:off x="3625850" y="3408363"/>
            <a:ext cx="18319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200" dirty="0">
                <a:solidFill>
                  <a:schemeClr val="bg1"/>
                </a:solidFill>
                <a:ea typeface="微软雅黑" panose="020B0503020204020204" pitchFamily="34" charset="-122"/>
                <a:sym typeface="Arial" panose="020B0604020202020204" pitchFamily="34" charset="0"/>
              </a:rPr>
              <a:t>点击此处添加段落文本</a:t>
            </a:r>
          </a:p>
          <a:p>
            <a:pPr>
              <a:lnSpc>
                <a:spcPct val="150000"/>
              </a:lnSpc>
            </a:pPr>
            <a:r>
              <a:rPr lang="zh-CN" altLang="en-US" sz="1200" dirty="0">
                <a:solidFill>
                  <a:schemeClr val="bg1"/>
                </a:solidFill>
                <a:ea typeface="微软雅黑" panose="020B0503020204020204" pitchFamily="34" charset="-122"/>
                <a:sym typeface="Arial" panose="020B0604020202020204" pitchFamily="34" charset="0"/>
              </a:rPr>
              <a:t>点击此处添加段落文本点击此处添加段落文本</a:t>
            </a:r>
          </a:p>
          <a:p>
            <a:pPr>
              <a:lnSpc>
                <a:spcPct val="150000"/>
              </a:lnSpc>
            </a:pPr>
            <a:r>
              <a:rPr lang="zh-CN" altLang="en-US" sz="1200" dirty="0">
                <a:solidFill>
                  <a:schemeClr val="bg1"/>
                </a:solidFill>
                <a:ea typeface="微软雅黑" panose="020B0503020204020204" pitchFamily="34" charset="-122"/>
                <a:sym typeface="Arial" panose="020B0604020202020204" pitchFamily="34" charset="0"/>
              </a:rPr>
              <a:t>点击此处添加段落文本</a:t>
            </a:r>
          </a:p>
        </p:txBody>
      </p:sp>
      <p:grpSp>
        <p:nvGrpSpPr>
          <p:cNvPr id="99" name="组合 7"/>
          <p:cNvGrpSpPr>
            <a:grpSpLocks/>
          </p:cNvGrpSpPr>
          <p:nvPr/>
        </p:nvGrpSpPr>
        <p:grpSpPr bwMode="auto">
          <a:xfrm>
            <a:off x="3402013" y="1233488"/>
            <a:ext cx="2279650" cy="1539875"/>
            <a:chOff x="0" y="0"/>
            <a:chExt cx="2278967" cy="1539878"/>
          </a:xfrm>
        </p:grpSpPr>
        <p:pic>
          <p:nvPicPr>
            <p:cNvPr id="100" name="图表 81"/>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2278967" cy="153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1" name="椭圆 82"/>
            <p:cNvSpPr>
              <a:spLocks noChangeArrowheads="1"/>
            </p:cNvSpPr>
            <p:nvPr/>
          </p:nvSpPr>
          <p:spPr bwMode="auto">
            <a:xfrm>
              <a:off x="748356" y="378812"/>
              <a:ext cx="782254" cy="782254"/>
            </a:xfrm>
            <a:prstGeom prst="ellipse">
              <a:avLst/>
            </a:prstGeom>
            <a:solidFill>
              <a:srgbClr val="FFFFFF">
                <a:alpha val="50195"/>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2" name="TextBox 83"/>
            <p:cNvSpPr>
              <a:spLocks noChangeArrowheads="1"/>
            </p:cNvSpPr>
            <p:nvPr/>
          </p:nvSpPr>
          <p:spPr bwMode="auto">
            <a:xfrm>
              <a:off x="743439" y="585273"/>
              <a:ext cx="79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53</a:t>
              </a:r>
              <a:r>
                <a:rPr lang="en-US" altLang="zh-CN" sz="11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3" name="椭圆 84"/>
            <p:cNvSpPr>
              <a:spLocks noChangeArrowheads="1"/>
            </p:cNvSpPr>
            <p:nvPr/>
          </p:nvSpPr>
          <p:spPr bwMode="auto">
            <a:xfrm>
              <a:off x="539175" y="169631"/>
              <a:ext cx="1200616" cy="1200616"/>
            </a:xfrm>
            <a:prstGeom prst="ellipse">
              <a:avLst/>
            </a:prstGeom>
            <a:noFill/>
            <a:ln w="9525">
              <a:solidFill>
                <a:srgbClr val="FFFFFF">
                  <a:alpha val="52156"/>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
        <p:nvSpPr>
          <p:cNvPr id="104" name="矩形 99"/>
          <p:cNvSpPr>
            <a:spLocks noChangeArrowheads="1"/>
          </p:cNvSpPr>
          <p:nvPr/>
        </p:nvSpPr>
        <p:spPr bwMode="auto">
          <a:xfrm>
            <a:off x="6127750" y="3408363"/>
            <a:ext cx="183197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nSpc>
                <a:spcPct val="150000"/>
              </a:lnSpc>
            </a:pPr>
            <a:r>
              <a:rPr lang="zh-CN" altLang="en-US" sz="1200" dirty="0">
                <a:solidFill>
                  <a:schemeClr val="bg1"/>
                </a:solidFill>
                <a:ea typeface="微软雅黑" panose="020B0503020204020204" pitchFamily="34" charset="-122"/>
                <a:sym typeface="Arial" panose="020B0604020202020204" pitchFamily="34" charset="0"/>
              </a:rPr>
              <a:t>点击此处添加段落文本</a:t>
            </a:r>
          </a:p>
          <a:p>
            <a:pPr>
              <a:lnSpc>
                <a:spcPct val="150000"/>
              </a:lnSpc>
            </a:pPr>
            <a:r>
              <a:rPr lang="zh-CN" altLang="en-US" sz="1200" dirty="0">
                <a:solidFill>
                  <a:schemeClr val="bg1"/>
                </a:solidFill>
                <a:ea typeface="微软雅黑" panose="020B0503020204020204" pitchFamily="34" charset="-122"/>
                <a:sym typeface="Arial" panose="020B0604020202020204" pitchFamily="34" charset="0"/>
              </a:rPr>
              <a:t>点击此处添加段落文本点击此处添加段落文本</a:t>
            </a:r>
          </a:p>
          <a:p>
            <a:pPr>
              <a:lnSpc>
                <a:spcPct val="150000"/>
              </a:lnSpc>
            </a:pPr>
            <a:r>
              <a:rPr lang="zh-CN" altLang="en-US" sz="1200" dirty="0">
                <a:solidFill>
                  <a:schemeClr val="bg1"/>
                </a:solidFill>
                <a:ea typeface="微软雅黑" panose="020B0503020204020204" pitchFamily="34" charset="-122"/>
                <a:sym typeface="Arial" panose="020B0604020202020204" pitchFamily="34" charset="0"/>
              </a:rPr>
              <a:t>点击此处添加段落文本</a:t>
            </a:r>
          </a:p>
        </p:txBody>
      </p:sp>
      <p:grpSp>
        <p:nvGrpSpPr>
          <p:cNvPr id="105" name="组合 5"/>
          <p:cNvGrpSpPr>
            <a:grpSpLocks/>
          </p:cNvGrpSpPr>
          <p:nvPr/>
        </p:nvGrpSpPr>
        <p:grpSpPr bwMode="auto">
          <a:xfrm>
            <a:off x="5905500" y="1233488"/>
            <a:ext cx="2278063" cy="1539875"/>
            <a:chOff x="0" y="0"/>
            <a:chExt cx="2278967" cy="1539878"/>
          </a:xfrm>
        </p:grpSpPr>
        <p:pic>
          <p:nvPicPr>
            <p:cNvPr id="106" name="图表 104"/>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2278967" cy="1539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椭圆 105"/>
            <p:cNvSpPr>
              <a:spLocks noChangeArrowheads="1"/>
            </p:cNvSpPr>
            <p:nvPr/>
          </p:nvSpPr>
          <p:spPr bwMode="auto">
            <a:xfrm>
              <a:off x="748356" y="378812"/>
              <a:ext cx="782254" cy="782254"/>
            </a:xfrm>
            <a:prstGeom prst="ellipse">
              <a:avLst/>
            </a:prstGeom>
            <a:solidFill>
              <a:srgbClr val="FFFFFF">
                <a:alpha val="50195"/>
              </a:srgbClr>
            </a:solidFill>
            <a:ln>
              <a:noFill/>
            </a:ln>
            <a:extLst>
              <a:ext uri="{91240B29-F687-4F45-9708-019B960494DF}">
                <a14:hiddenLine xmlns:a14="http://schemas.microsoft.com/office/drawing/2010/main" w="25400">
                  <a:solidFill>
                    <a:srgbClr val="395E8A"/>
                  </a:solidFill>
                  <a:bevel/>
                  <a:headEnd/>
                  <a:tailEnd/>
                </a14:hiddenLine>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sp>
          <p:nvSpPr>
            <p:cNvPr id="108" name="TextBox 106"/>
            <p:cNvSpPr>
              <a:spLocks noChangeArrowheads="1"/>
            </p:cNvSpPr>
            <p:nvPr/>
          </p:nvSpPr>
          <p:spPr bwMode="auto">
            <a:xfrm>
              <a:off x="743439" y="585273"/>
              <a:ext cx="792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en-US" altLang="zh-CN"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38</a:t>
              </a:r>
              <a:r>
                <a:rPr lang="en-US" altLang="zh-CN" sz="11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zh-CN" altLang="en-US"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09" name="椭圆 107"/>
            <p:cNvSpPr>
              <a:spLocks noChangeArrowheads="1"/>
            </p:cNvSpPr>
            <p:nvPr/>
          </p:nvSpPr>
          <p:spPr bwMode="auto">
            <a:xfrm>
              <a:off x="539175" y="169631"/>
              <a:ext cx="1200616" cy="1200616"/>
            </a:xfrm>
            <a:prstGeom prst="ellipse">
              <a:avLst/>
            </a:prstGeom>
            <a:noFill/>
            <a:ln w="9525">
              <a:solidFill>
                <a:srgbClr val="FFFFFF">
                  <a:alpha val="52156"/>
                </a:srgbClr>
              </a:solidFill>
              <a:bevel/>
              <a:headEnd/>
              <a:tailEnd/>
            </a:ln>
            <a:extLst>
              <a:ext uri="{909E8E84-426E-40DD-AFC4-6F175D3DCCD1}">
                <a14:hiddenFill xmlns:a14="http://schemas.microsoft.com/office/drawing/2010/main">
                  <a:solidFill>
                    <a:srgbClr val="FFFFFF"/>
                  </a:solidFill>
                </a14:hiddenFill>
              </a:ext>
            </a:extLst>
          </p:spPr>
          <p:txBody>
            <a:bodyPr anchor="ctr"/>
            <a:lstStyle>
              <a:lvl1pPr>
                <a:buFont typeface="Arial" panose="020B0604020202020204" pitchFamily="34" charset="0"/>
                <a:defRPr>
                  <a:solidFill>
                    <a:schemeClr val="tx1"/>
                  </a:solidFill>
                  <a:latin typeface="Arial" panose="020B0604020202020204" pitchFamily="34" charset="0"/>
                  <a:ea typeface="宋体" panose="02010600030101010101" pitchFamily="2" charset="-122"/>
                </a:defRPr>
              </a:lvl1pPr>
              <a:lvl2pPr marL="742950" indent="-285750">
                <a:buFont typeface="Arial" panose="020B0604020202020204" pitchFamily="34" charset="0"/>
                <a:defRPr>
                  <a:solidFill>
                    <a:schemeClr val="tx1"/>
                  </a:solidFill>
                  <a:latin typeface="Arial" panose="020B0604020202020204" pitchFamily="34" charset="0"/>
                  <a:ea typeface="宋体" panose="02010600030101010101" pitchFamily="2" charset="-122"/>
                </a:defRPr>
              </a:lvl2pPr>
              <a:lvl3pPr marL="11430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3pPr>
              <a:lvl4pPr marL="16002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4pPr>
              <a:lvl5pPr marL="2057400" indent="-228600">
                <a:buFont typeface="Arial" panose="020B0604020202020204" pitchFamily="34" charse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solidFill>
                  <a:srgbClr val="FFFFFF"/>
                </a:solidFill>
                <a:latin typeface="宋体" panose="02010600030101010101" pitchFamily="2" charset="-122"/>
                <a:sym typeface="宋体" panose="02010600030101010101" pitchFamily="2" charset="-122"/>
              </a:endParaRPr>
            </a:p>
          </p:txBody>
        </p:sp>
      </p:grpSp>
    </p:spTree>
    <p:extLst>
      <p:ext uri="{BB962C8B-B14F-4D97-AF65-F5344CB8AC3E}">
        <p14:creationId xmlns:p14="http://schemas.microsoft.com/office/powerpoint/2010/main" val="4172136243"/>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1" presetClass="entr" presetSubtype="1"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animEffect transition="in" filter="wheel(1)">
                                      <p:cBhvr>
                                        <p:cTn id="19" dur="2000"/>
                                        <p:tgtEl>
                                          <p:spTgt spid="89"/>
                                        </p:tgtEl>
                                      </p:cBhvr>
                                    </p:animEffect>
                                  </p:childTnLst>
                                </p:cTn>
                              </p:par>
                            </p:childTnLst>
                          </p:cTn>
                        </p:par>
                        <p:par>
                          <p:cTn id="20" fill="hold">
                            <p:stCondLst>
                              <p:cond delay="2000"/>
                            </p:stCondLst>
                            <p:childTnLst>
                              <p:par>
                                <p:cTn id="21" presetID="9" presetClass="entr" presetSubtype="0" fill="hold" grpId="0" nodeType="afterEffect">
                                  <p:stCondLst>
                                    <p:cond delay="0"/>
                                  </p:stCondLst>
                                  <p:childTnLst>
                                    <p:set>
                                      <p:cBhvr>
                                        <p:cTn id="22" dur="1" fill="hold">
                                          <p:stCondLst>
                                            <p:cond delay="0"/>
                                          </p:stCondLst>
                                        </p:cTn>
                                        <p:tgtEl>
                                          <p:spTgt spid="88"/>
                                        </p:tgtEl>
                                        <p:attrNameLst>
                                          <p:attrName>style.visibility</p:attrName>
                                        </p:attrNameLst>
                                      </p:cBhvr>
                                      <p:to>
                                        <p:strVal val="visible"/>
                                      </p:to>
                                    </p:set>
                                    <p:animEffect>
                                      <p:cBhvr>
                                        <p:cTn id="23" dur="500"/>
                                        <p:tgtEl>
                                          <p:spTgt spid="88"/>
                                        </p:tgtEl>
                                      </p:cBhvr>
                                    </p:animEffect>
                                  </p:childTnLst>
                                </p:cTn>
                              </p:par>
                            </p:childTnLst>
                          </p:cTn>
                        </p:par>
                        <p:par>
                          <p:cTn id="24" fill="hold">
                            <p:stCondLst>
                              <p:cond delay="2500"/>
                            </p:stCondLst>
                            <p:childTnLst>
                              <p:par>
                                <p:cTn id="25" presetID="14" presetClass="entr" presetSubtype="10" fill="hold" grpId="0" nodeType="afterEffect">
                                  <p:stCondLst>
                                    <p:cond delay="0"/>
                                  </p:stCondLst>
                                  <p:childTnLst>
                                    <p:set>
                                      <p:cBhvr>
                                        <p:cTn id="26" dur="1" fill="hold">
                                          <p:stCondLst>
                                            <p:cond delay="0"/>
                                          </p:stCondLst>
                                        </p:cTn>
                                        <p:tgtEl>
                                          <p:spTgt spid="94"/>
                                        </p:tgtEl>
                                        <p:attrNameLst>
                                          <p:attrName>style.visibility</p:attrName>
                                        </p:attrNameLst>
                                      </p:cBhvr>
                                      <p:to>
                                        <p:strVal val="visible"/>
                                      </p:to>
                                    </p:set>
                                    <p:animEffect>
                                      <p:cBhvr>
                                        <p:cTn id="27" dur="500"/>
                                        <p:tgtEl>
                                          <p:spTgt spid="94"/>
                                        </p:tgtEl>
                                      </p:cBhvr>
                                    </p:animEffect>
                                  </p:childTnLst>
                                </p:cTn>
                              </p:par>
                            </p:childTnLst>
                          </p:cTn>
                        </p:par>
                        <p:par>
                          <p:cTn id="28" fill="hold">
                            <p:stCondLst>
                              <p:cond delay="3000"/>
                            </p:stCondLst>
                            <p:childTnLst>
                              <p:par>
                                <p:cTn id="29" presetID="16" presetClass="entr" presetSubtype="21" fill="hold" grpId="0" nodeType="afterEffect">
                                  <p:stCondLst>
                                    <p:cond delay="0"/>
                                  </p:stCondLst>
                                  <p:childTnLst>
                                    <p:set>
                                      <p:cBhvr>
                                        <p:cTn id="30" dur="1" fill="hold">
                                          <p:stCondLst>
                                            <p:cond delay="0"/>
                                          </p:stCondLst>
                                        </p:cTn>
                                        <p:tgtEl>
                                          <p:spTgt spid="95"/>
                                        </p:tgtEl>
                                        <p:attrNameLst>
                                          <p:attrName>style.visibility</p:attrName>
                                        </p:attrNameLst>
                                      </p:cBhvr>
                                      <p:to>
                                        <p:strVal val="visible"/>
                                      </p:to>
                                    </p:set>
                                    <p:animEffect>
                                      <p:cBhvr>
                                        <p:cTn id="31" dur="500"/>
                                        <p:tgtEl>
                                          <p:spTgt spid="95"/>
                                        </p:tgtEl>
                                      </p:cBhvr>
                                    </p:animEffect>
                                  </p:childTnLst>
                                </p:cTn>
                              </p:par>
                            </p:childTnLst>
                          </p:cTn>
                        </p:par>
                        <p:par>
                          <p:cTn id="32" fill="hold">
                            <p:stCondLst>
                              <p:cond delay="3500"/>
                            </p:stCondLst>
                            <p:childTnLst>
                              <p:par>
                                <p:cTn id="33" presetID="30" presetClass="entr" presetSubtype="0" fill="hold" grpId="0" nodeType="afterEffect">
                                  <p:stCondLst>
                                    <p:cond delay="0"/>
                                  </p:stCondLst>
                                  <p:childTnLst>
                                    <p:set>
                                      <p:cBhvr>
                                        <p:cTn id="34" dur="1" fill="hold">
                                          <p:stCondLst>
                                            <p:cond delay="0"/>
                                          </p:stCondLst>
                                        </p:cTn>
                                        <p:tgtEl>
                                          <p:spTgt spid="96"/>
                                        </p:tgtEl>
                                        <p:attrNameLst>
                                          <p:attrName>style.visibility</p:attrName>
                                        </p:attrNameLst>
                                      </p:cBhvr>
                                      <p:to>
                                        <p:strVal val="visible"/>
                                      </p:to>
                                    </p:set>
                                    <p:animEffect>
                                      <p:cBhvr>
                                        <p:cTn id="35" dur="800" decel="100000"/>
                                        <p:tgtEl>
                                          <p:spTgt spid="96"/>
                                        </p:tgtEl>
                                      </p:cBhvr>
                                    </p:animEffect>
                                    <p:anim calcmode="lin" valueType="num">
                                      <p:cBhvr>
                                        <p:cTn id="36" dur="800" decel="100000" fill="hold"/>
                                        <p:tgtEl>
                                          <p:spTgt spid="96"/>
                                        </p:tgtEl>
                                        <p:attrNameLst>
                                          <p:attrName>style.rotation</p:attrName>
                                        </p:attrNameLst>
                                      </p:cBhvr>
                                      <p:tavLst>
                                        <p:tav tm="0">
                                          <p:val>
                                            <p:fltVal val="-90"/>
                                          </p:val>
                                        </p:tav>
                                        <p:tav tm="100000">
                                          <p:val>
                                            <p:fltVal val="0"/>
                                          </p:val>
                                        </p:tav>
                                      </p:tavLst>
                                    </p:anim>
                                    <p:anim calcmode="lin" valueType="num">
                                      <p:cBhvr>
                                        <p:cTn id="37" dur="800" decel="100000" fill="hold"/>
                                        <p:tgtEl>
                                          <p:spTgt spid="96"/>
                                        </p:tgtEl>
                                        <p:attrNameLst>
                                          <p:attrName>ppt_x</p:attrName>
                                        </p:attrNameLst>
                                      </p:cBhvr>
                                      <p:tavLst>
                                        <p:tav tm="0">
                                          <p:val>
                                            <p:strVal val="#ppt_x+0.4"/>
                                          </p:val>
                                        </p:tav>
                                        <p:tav tm="100000">
                                          <p:val>
                                            <p:strVal val="#ppt_x-0.05"/>
                                          </p:val>
                                        </p:tav>
                                      </p:tavLst>
                                    </p:anim>
                                    <p:anim calcmode="lin" valueType="num">
                                      <p:cBhvr>
                                        <p:cTn id="38" dur="800" decel="100000" fill="hold"/>
                                        <p:tgtEl>
                                          <p:spTgt spid="96"/>
                                        </p:tgtEl>
                                        <p:attrNameLst>
                                          <p:attrName>ppt_y</p:attrName>
                                        </p:attrNameLst>
                                      </p:cBhvr>
                                      <p:tavLst>
                                        <p:tav tm="0">
                                          <p:val>
                                            <p:strVal val="#ppt_y-0.4"/>
                                          </p:val>
                                        </p:tav>
                                        <p:tav tm="100000">
                                          <p:val>
                                            <p:strVal val="#ppt_y+0.1"/>
                                          </p:val>
                                        </p:tav>
                                      </p:tavLst>
                                    </p:anim>
                                    <p:anim calcmode="lin" valueType="num">
                                      <p:cBhvr>
                                        <p:cTn id="39" dur="200" accel="100000" fill="hold">
                                          <p:stCondLst>
                                            <p:cond delay="800"/>
                                          </p:stCondLst>
                                        </p:cTn>
                                        <p:tgtEl>
                                          <p:spTgt spid="96"/>
                                        </p:tgtEl>
                                        <p:attrNameLst>
                                          <p:attrName>ppt_x</p:attrName>
                                        </p:attrNameLst>
                                      </p:cBhvr>
                                      <p:tavLst>
                                        <p:tav tm="0">
                                          <p:val>
                                            <p:strVal val="#ppt_x-0.05"/>
                                          </p:val>
                                        </p:tav>
                                        <p:tav tm="100000">
                                          <p:val>
                                            <p:strVal val="#ppt_x"/>
                                          </p:val>
                                        </p:tav>
                                      </p:tavLst>
                                    </p:anim>
                                    <p:anim calcmode="lin" valueType="num">
                                      <p:cBhvr>
                                        <p:cTn id="40" dur="200" accel="100000" fill="hold">
                                          <p:stCondLst>
                                            <p:cond delay="800"/>
                                          </p:stCondLst>
                                        </p:cTn>
                                        <p:tgtEl>
                                          <p:spTgt spid="96"/>
                                        </p:tgtEl>
                                        <p:attrNameLst>
                                          <p:attrName>ppt_y</p:attrName>
                                        </p:attrNameLst>
                                      </p:cBhvr>
                                      <p:tavLst>
                                        <p:tav tm="0">
                                          <p:val>
                                            <p:strVal val="#ppt_y+0.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1" presetClass="entr" presetSubtype="1" fill="hold" nodeType="clickEffect">
                                  <p:stCondLst>
                                    <p:cond delay="0"/>
                                  </p:stCondLst>
                                  <p:childTnLst>
                                    <p:set>
                                      <p:cBhvr>
                                        <p:cTn id="44" dur="1" fill="hold">
                                          <p:stCondLst>
                                            <p:cond delay="0"/>
                                          </p:stCondLst>
                                        </p:cTn>
                                        <p:tgtEl>
                                          <p:spTgt spid="99"/>
                                        </p:tgtEl>
                                        <p:attrNameLst>
                                          <p:attrName>style.visibility</p:attrName>
                                        </p:attrNameLst>
                                      </p:cBhvr>
                                      <p:to>
                                        <p:strVal val="visible"/>
                                      </p:to>
                                    </p:set>
                                    <p:animEffect transition="in" filter="wheel(1)">
                                      <p:cBhvr>
                                        <p:cTn id="45" dur="2000"/>
                                        <p:tgtEl>
                                          <p:spTgt spid="99"/>
                                        </p:tgtEl>
                                      </p:cBhvr>
                                    </p:animEffect>
                                  </p:childTnLst>
                                </p:cTn>
                              </p:par>
                            </p:childTnLst>
                          </p:cTn>
                        </p:par>
                        <p:par>
                          <p:cTn id="46" fill="hold">
                            <p:stCondLst>
                              <p:cond delay="2000"/>
                            </p:stCondLst>
                            <p:childTnLst>
                              <p:par>
                                <p:cTn id="47" presetID="9" presetClass="entr" presetSubtype="0" fill="hold" grpId="0" nodeType="afterEffect">
                                  <p:stCondLst>
                                    <p:cond delay="0"/>
                                  </p:stCondLst>
                                  <p:childTnLst>
                                    <p:set>
                                      <p:cBhvr>
                                        <p:cTn id="48" dur="1" fill="hold">
                                          <p:stCondLst>
                                            <p:cond delay="0"/>
                                          </p:stCondLst>
                                        </p:cTn>
                                        <p:tgtEl>
                                          <p:spTgt spid="86"/>
                                        </p:tgtEl>
                                        <p:attrNameLst>
                                          <p:attrName>style.visibility</p:attrName>
                                        </p:attrNameLst>
                                      </p:cBhvr>
                                      <p:to>
                                        <p:strVal val="visible"/>
                                      </p:to>
                                    </p:set>
                                    <p:animEffect>
                                      <p:cBhvr>
                                        <p:cTn id="49" dur="500"/>
                                        <p:tgtEl>
                                          <p:spTgt spid="86"/>
                                        </p:tgtEl>
                                      </p:cBhvr>
                                    </p:animEffect>
                                  </p:childTnLst>
                                </p:cTn>
                              </p:par>
                            </p:childTnLst>
                          </p:cTn>
                        </p:par>
                        <p:par>
                          <p:cTn id="50" fill="hold">
                            <p:stCondLst>
                              <p:cond delay="2500"/>
                            </p:stCondLst>
                            <p:childTnLst>
                              <p:par>
                                <p:cTn id="51" presetID="14" presetClass="entr" presetSubtype="10" fill="hold" grpId="0" nodeType="afterEffect">
                                  <p:stCondLst>
                                    <p:cond delay="0"/>
                                  </p:stCondLst>
                                  <p:childTnLst>
                                    <p:set>
                                      <p:cBhvr>
                                        <p:cTn id="52" dur="1" fill="hold">
                                          <p:stCondLst>
                                            <p:cond delay="0"/>
                                          </p:stCondLst>
                                        </p:cTn>
                                        <p:tgtEl>
                                          <p:spTgt spid="87"/>
                                        </p:tgtEl>
                                        <p:attrNameLst>
                                          <p:attrName>style.visibility</p:attrName>
                                        </p:attrNameLst>
                                      </p:cBhvr>
                                      <p:to>
                                        <p:strVal val="visible"/>
                                      </p:to>
                                    </p:set>
                                    <p:animEffect>
                                      <p:cBhvr>
                                        <p:cTn id="53" dur="500"/>
                                        <p:tgtEl>
                                          <p:spTgt spid="87"/>
                                        </p:tgtEl>
                                      </p:cBhvr>
                                    </p:animEffect>
                                  </p:childTnLst>
                                </p:cTn>
                              </p:par>
                            </p:childTnLst>
                          </p:cTn>
                        </p:par>
                        <p:par>
                          <p:cTn id="54" fill="hold">
                            <p:stCondLst>
                              <p:cond delay="3000"/>
                            </p:stCondLst>
                            <p:childTnLst>
                              <p:par>
                                <p:cTn id="55" presetID="16" presetClass="entr" presetSubtype="21" fill="hold" grpId="0" nodeType="afterEffect">
                                  <p:stCondLst>
                                    <p:cond delay="0"/>
                                  </p:stCondLst>
                                  <p:childTnLst>
                                    <p:set>
                                      <p:cBhvr>
                                        <p:cTn id="56" dur="1" fill="hold">
                                          <p:stCondLst>
                                            <p:cond delay="0"/>
                                          </p:stCondLst>
                                        </p:cTn>
                                        <p:tgtEl>
                                          <p:spTgt spid="98"/>
                                        </p:tgtEl>
                                        <p:attrNameLst>
                                          <p:attrName>style.visibility</p:attrName>
                                        </p:attrNameLst>
                                      </p:cBhvr>
                                      <p:to>
                                        <p:strVal val="visible"/>
                                      </p:to>
                                    </p:set>
                                    <p:animEffect>
                                      <p:cBhvr>
                                        <p:cTn id="57" dur="500"/>
                                        <p:tgtEl>
                                          <p:spTgt spid="98"/>
                                        </p:tgtEl>
                                      </p:cBhvr>
                                    </p:animEffect>
                                  </p:childTnLst>
                                </p:cTn>
                              </p:par>
                            </p:childTnLst>
                          </p:cTn>
                        </p:par>
                        <p:par>
                          <p:cTn id="58" fill="hold">
                            <p:stCondLst>
                              <p:cond delay="3500"/>
                            </p:stCondLst>
                            <p:childTnLst>
                              <p:par>
                                <p:cTn id="59" presetID="30" presetClass="entr" presetSubtype="0" fill="hold" grpId="0" nodeType="afterEffect">
                                  <p:stCondLst>
                                    <p:cond delay="0"/>
                                  </p:stCondLst>
                                  <p:childTnLst>
                                    <p:set>
                                      <p:cBhvr>
                                        <p:cTn id="60" dur="1" fill="hold">
                                          <p:stCondLst>
                                            <p:cond delay="0"/>
                                          </p:stCondLst>
                                        </p:cTn>
                                        <p:tgtEl>
                                          <p:spTgt spid="97"/>
                                        </p:tgtEl>
                                        <p:attrNameLst>
                                          <p:attrName>style.visibility</p:attrName>
                                        </p:attrNameLst>
                                      </p:cBhvr>
                                      <p:to>
                                        <p:strVal val="visible"/>
                                      </p:to>
                                    </p:set>
                                    <p:animEffect>
                                      <p:cBhvr>
                                        <p:cTn id="61" dur="800" decel="100000"/>
                                        <p:tgtEl>
                                          <p:spTgt spid="97"/>
                                        </p:tgtEl>
                                      </p:cBhvr>
                                    </p:animEffect>
                                    <p:anim calcmode="lin" valueType="num">
                                      <p:cBhvr>
                                        <p:cTn id="62" dur="800" decel="100000" fill="hold"/>
                                        <p:tgtEl>
                                          <p:spTgt spid="97"/>
                                        </p:tgtEl>
                                        <p:attrNameLst>
                                          <p:attrName>style.rotation</p:attrName>
                                        </p:attrNameLst>
                                      </p:cBhvr>
                                      <p:tavLst>
                                        <p:tav tm="0">
                                          <p:val>
                                            <p:fltVal val="-90"/>
                                          </p:val>
                                        </p:tav>
                                        <p:tav tm="100000">
                                          <p:val>
                                            <p:fltVal val="0"/>
                                          </p:val>
                                        </p:tav>
                                      </p:tavLst>
                                    </p:anim>
                                    <p:anim calcmode="lin" valueType="num">
                                      <p:cBhvr>
                                        <p:cTn id="63" dur="800" decel="100000" fill="hold"/>
                                        <p:tgtEl>
                                          <p:spTgt spid="97"/>
                                        </p:tgtEl>
                                        <p:attrNameLst>
                                          <p:attrName>ppt_x</p:attrName>
                                        </p:attrNameLst>
                                      </p:cBhvr>
                                      <p:tavLst>
                                        <p:tav tm="0">
                                          <p:val>
                                            <p:strVal val="#ppt_x+0.4"/>
                                          </p:val>
                                        </p:tav>
                                        <p:tav tm="100000">
                                          <p:val>
                                            <p:strVal val="#ppt_x-0.05"/>
                                          </p:val>
                                        </p:tav>
                                      </p:tavLst>
                                    </p:anim>
                                    <p:anim calcmode="lin" valueType="num">
                                      <p:cBhvr>
                                        <p:cTn id="64" dur="800" decel="100000" fill="hold"/>
                                        <p:tgtEl>
                                          <p:spTgt spid="97"/>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97"/>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97"/>
                                        </p:tgtEl>
                                        <p:attrNameLst>
                                          <p:attrName>ppt_y</p:attrName>
                                        </p:attrNameLst>
                                      </p:cBhvr>
                                      <p:tavLst>
                                        <p:tav tm="0">
                                          <p:val>
                                            <p:strVal val="#ppt_y+0.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1" presetClass="entr" presetSubtype="1" fill="hold" nodeType="clickEffect">
                                  <p:stCondLst>
                                    <p:cond delay="0"/>
                                  </p:stCondLst>
                                  <p:childTnLst>
                                    <p:set>
                                      <p:cBhvr>
                                        <p:cTn id="70" dur="1" fill="hold">
                                          <p:stCondLst>
                                            <p:cond delay="0"/>
                                          </p:stCondLst>
                                        </p:cTn>
                                        <p:tgtEl>
                                          <p:spTgt spid="105"/>
                                        </p:tgtEl>
                                        <p:attrNameLst>
                                          <p:attrName>style.visibility</p:attrName>
                                        </p:attrNameLst>
                                      </p:cBhvr>
                                      <p:to>
                                        <p:strVal val="visible"/>
                                      </p:to>
                                    </p:set>
                                    <p:animEffect transition="in" filter="wheel(1)">
                                      <p:cBhvr>
                                        <p:cTn id="71" dur="2000"/>
                                        <p:tgtEl>
                                          <p:spTgt spid="105"/>
                                        </p:tgtEl>
                                      </p:cBhvr>
                                    </p:animEffect>
                                  </p:childTnLst>
                                </p:cTn>
                              </p:par>
                            </p:childTnLst>
                          </p:cTn>
                        </p:par>
                        <p:par>
                          <p:cTn id="72" fill="hold">
                            <p:stCondLst>
                              <p:cond delay="2000"/>
                            </p:stCondLst>
                            <p:childTnLst>
                              <p:par>
                                <p:cTn id="73" presetID="9" presetClass="entr" presetSubtype="0" fill="hold" grpId="0" nodeType="afterEffect">
                                  <p:stCondLst>
                                    <p:cond delay="0"/>
                                  </p:stCondLst>
                                  <p:childTnLst>
                                    <p:set>
                                      <p:cBhvr>
                                        <p:cTn id="74" dur="1" fill="hold">
                                          <p:stCondLst>
                                            <p:cond delay="0"/>
                                          </p:stCondLst>
                                        </p:cTn>
                                        <p:tgtEl>
                                          <p:spTgt spid="84"/>
                                        </p:tgtEl>
                                        <p:attrNameLst>
                                          <p:attrName>style.visibility</p:attrName>
                                        </p:attrNameLst>
                                      </p:cBhvr>
                                      <p:to>
                                        <p:strVal val="visible"/>
                                      </p:to>
                                    </p:set>
                                    <p:animEffect>
                                      <p:cBhvr>
                                        <p:cTn id="75" dur="500"/>
                                        <p:tgtEl>
                                          <p:spTgt spid="84"/>
                                        </p:tgtEl>
                                      </p:cBhvr>
                                    </p:animEffect>
                                  </p:childTnLst>
                                </p:cTn>
                              </p:par>
                            </p:childTnLst>
                          </p:cTn>
                        </p:par>
                        <p:par>
                          <p:cTn id="76" fill="hold">
                            <p:stCondLst>
                              <p:cond delay="2500"/>
                            </p:stCondLst>
                            <p:childTnLst>
                              <p:par>
                                <p:cTn id="77" presetID="14" presetClass="entr" presetSubtype="10" fill="hold" grpId="0" nodeType="afterEffect">
                                  <p:stCondLst>
                                    <p:cond delay="0"/>
                                  </p:stCondLst>
                                  <p:childTnLst>
                                    <p:set>
                                      <p:cBhvr>
                                        <p:cTn id="78" dur="1" fill="hold">
                                          <p:stCondLst>
                                            <p:cond delay="0"/>
                                          </p:stCondLst>
                                        </p:cTn>
                                        <p:tgtEl>
                                          <p:spTgt spid="85"/>
                                        </p:tgtEl>
                                        <p:attrNameLst>
                                          <p:attrName>style.visibility</p:attrName>
                                        </p:attrNameLst>
                                      </p:cBhvr>
                                      <p:to>
                                        <p:strVal val="visible"/>
                                      </p:to>
                                    </p:set>
                                    <p:animEffect>
                                      <p:cBhvr>
                                        <p:cTn id="79" dur="500"/>
                                        <p:tgtEl>
                                          <p:spTgt spid="85"/>
                                        </p:tgtEl>
                                      </p:cBhvr>
                                    </p:animEffect>
                                  </p:childTnLst>
                                </p:cTn>
                              </p:par>
                            </p:childTnLst>
                          </p:cTn>
                        </p:par>
                        <p:par>
                          <p:cTn id="80" fill="hold">
                            <p:stCondLst>
                              <p:cond delay="3000"/>
                            </p:stCondLst>
                            <p:childTnLst>
                              <p:par>
                                <p:cTn id="81" presetID="16" presetClass="entr" presetSubtype="21" fill="hold" grpId="0" nodeType="afterEffect">
                                  <p:stCondLst>
                                    <p:cond delay="0"/>
                                  </p:stCondLst>
                                  <p:childTnLst>
                                    <p:set>
                                      <p:cBhvr>
                                        <p:cTn id="82" dur="1" fill="hold">
                                          <p:stCondLst>
                                            <p:cond delay="0"/>
                                          </p:stCondLst>
                                        </p:cTn>
                                        <p:tgtEl>
                                          <p:spTgt spid="104"/>
                                        </p:tgtEl>
                                        <p:attrNameLst>
                                          <p:attrName>style.visibility</p:attrName>
                                        </p:attrNameLst>
                                      </p:cBhvr>
                                      <p:to>
                                        <p:strVal val="visible"/>
                                      </p:to>
                                    </p:set>
                                    <p:animEffect>
                                      <p:cBhvr>
                                        <p:cTn id="83"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bldLvl="0" animBg="1" autoUpdateAnimBg="0"/>
      <p:bldP spid="85" grpId="0" bldLvl="0" autoUpdateAnimBg="0"/>
      <p:bldP spid="86" grpId="0" bldLvl="0" animBg="1" autoUpdateAnimBg="0"/>
      <p:bldP spid="87" grpId="0" bldLvl="0" autoUpdateAnimBg="0"/>
      <p:bldP spid="88" grpId="0" bldLvl="0" animBg="1" autoUpdateAnimBg="0"/>
      <p:bldP spid="94" grpId="0" bldLvl="0" autoUpdateAnimBg="0"/>
      <p:bldP spid="95" grpId="0" bldLvl="0" autoUpdateAnimBg="0"/>
      <p:bldP spid="96" grpId="0" animBg="1"/>
      <p:bldP spid="97" grpId="0" animBg="1"/>
      <p:bldP spid="98" grpId="0" bldLvl="0" autoUpdateAnimBg="0"/>
      <p:bldP spid="104" grpId="0" bldLvl="0" autoUpdateAnimBg="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C87E34-251F-4392-A551-30895E1FDFB7}"/>
              </a:ext>
            </a:extLst>
          </p:cNvPr>
          <p:cNvSpPr>
            <a:spLocks noGrp="1"/>
          </p:cNvSpPr>
          <p:nvPr>
            <p:ph type="title"/>
          </p:nvPr>
        </p:nvSpPr>
        <p:spPr/>
        <p:txBody>
          <a:bodyPr/>
          <a:lstStyle/>
          <a:p>
            <a:r>
              <a:rPr lang="zh-CN" altLang="en-US" dirty="0">
                <a:solidFill>
                  <a:schemeClr val="bg1"/>
                </a:solidFill>
              </a:rPr>
              <a:t>原型开发</a:t>
            </a:r>
            <a:r>
              <a:rPr lang="en-US" altLang="zh-CN" dirty="0">
                <a:solidFill>
                  <a:schemeClr val="bg1"/>
                </a:solidFill>
              </a:rPr>
              <a:t>+SCRUM</a:t>
            </a:r>
            <a:r>
              <a:rPr lang="zh-CN" altLang="en-US" dirty="0">
                <a:solidFill>
                  <a:schemeClr val="bg1"/>
                </a:solidFill>
              </a:rPr>
              <a:t> </a:t>
            </a:r>
            <a:r>
              <a:rPr lang="en-US" altLang="zh-CN" dirty="0">
                <a:solidFill>
                  <a:schemeClr val="bg1"/>
                </a:solidFill>
              </a:rPr>
              <a:t>+ XP</a:t>
            </a:r>
            <a:endParaRPr lang="zh-CN" altLang="en-US" dirty="0">
              <a:solidFill>
                <a:schemeClr val="bg1"/>
              </a:solidFill>
            </a:endParaRPr>
          </a:p>
        </p:txBody>
      </p:sp>
      <p:sp>
        <p:nvSpPr>
          <p:cNvPr id="4" name="文本框 3">
            <a:extLst>
              <a:ext uri="{FF2B5EF4-FFF2-40B4-BE49-F238E27FC236}">
                <a16:creationId xmlns:a16="http://schemas.microsoft.com/office/drawing/2014/main" id="{8D3D59A6-512D-4A4C-B3ED-505EF56F0193}"/>
              </a:ext>
            </a:extLst>
          </p:cNvPr>
          <p:cNvSpPr txBox="1"/>
          <p:nvPr/>
        </p:nvSpPr>
        <p:spPr>
          <a:xfrm>
            <a:off x="740978" y="1127234"/>
            <a:ext cx="7441325" cy="2308324"/>
          </a:xfrm>
          <a:prstGeom prst="rect">
            <a:avLst/>
          </a:prstGeom>
          <a:noFill/>
        </p:spPr>
        <p:txBody>
          <a:bodyPr wrap="square" rtlCol="0">
            <a:spAutoFit/>
          </a:bodyPr>
          <a:lstStyle/>
          <a:p>
            <a:pPr algn="l"/>
            <a:r>
              <a:rPr lang="zh-CN" altLang="en-US" sz="1800" dirty="0">
                <a:solidFill>
                  <a:schemeClr val="bg1"/>
                </a:solidFill>
              </a:rPr>
              <a:t>项目采用</a:t>
            </a:r>
            <a:r>
              <a:rPr lang="en-US" altLang="zh-CN" sz="1800" dirty="0">
                <a:solidFill>
                  <a:schemeClr val="bg1"/>
                </a:solidFill>
              </a:rPr>
              <a:t>SCRUM</a:t>
            </a:r>
            <a:r>
              <a:rPr lang="zh-CN" altLang="en-US" sz="1800" dirty="0">
                <a:solidFill>
                  <a:schemeClr val="bg1"/>
                </a:solidFill>
              </a:rPr>
              <a:t>开发，前期只是简单的开发，并迭代需求，到后期短时间多次迭代直至项目完成。</a:t>
            </a:r>
            <a:endParaRPr lang="en-US" altLang="zh-CN" sz="1800" dirty="0">
              <a:solidFill>
                <a:schemeClr val="bg1"/>
              </a:solidFill>
            </a:endParaRPr>
          </a:p>
          <a:p>
            <a:pPr algn="l"/>
            <a:endParaRPr lang="en-US" altLang="zh-CN" sz="1800" dirty="0">
              <a:solidFill>
                <a:schemeClr val="bg1"/>
              </a:solidFill>
            </a:endParaRPr>
          </a:p>
          <a:p>
            <a:pPr algn="l"/>
            <a:r>
              <a:rPr lang="zh-CN" altLang="en-US" sz="1800" dirty="0">
                <a:solidFill>
                  <a:schemeClr val="bg1"/>
                </a:solidFill>
              </a:rPr>
              <a:t>本项目使用</a:t>
            </a:r>
            <a:r>
              <a:rPr lang="en-US" altLang="zh-CN" sz="1800" dirty="0">
                <a:solidFill>
                  <a:schemeClr val="bg1"/>
                </a:solidFill>
              </a:rPr>
              <a:t>XP</a:t>
            </a:r>
            <a:r>
              <a:rPr lang="zh-CN" altLang="en-US" sz="1800" dirty="0">
                <a:solidFill>
                  <a:schemeClr val="bg1"/>
                </a:solidFill>
              </a:rPr>
              <a:t>极限编程，小组共有四人，两人负责前端，两人负责后端，结成两队编程。</a:t>
            </a:r>
            <a:endParaRPr lang="en-US" altLang="zh-CN" sz="1800" dirty="0">
              <a:solidFill>
                <a:schemeClr val="bg1"/>
              </a:solidFill>
            </a:endParaRPr>
          </a:p>
          <a:p>
            <a:pPr algn="l"/>
            <a:endParaRPr lang="en-US" altLang="zh-CN" sz="1800" dirty="0">
              <a:solidFill>
                <a:schemeClr val="bg1"/>
              </a:solidFill>
            </a:endParaRPr>
          </a:p>
          <a:p>
            <a:pPr algn="l"/>
            <a:r>
              <a:rPr lang="zh-CN" altLang="en-US" sz="1800" dirty="0">
                <a:solidFill>
                  <a:schemeClr val="bg1"/>
                </a:solidFill>
              </a:rPr>
              <a:t>因为安卓移动应用开发的特殊性，每次</a:t>
            </a:r>
            <a:r>
              <a:rPr lang="zh-CN" altLang="en-US" sz="1800">
                <a:solidFill>
                  <a:schemeClr val="bg1"/>
                </a:solidFill>
              </a:rPr>
              <a:t>冲刺完毕就可以交付一个未完成版的应用，通过不断地</a:t>
            </a:r>
            <a:endParaRPr lang="zh-CN" altLang="en-US" sz="1800" dirty="0">
              <a:solidFill>
                <a:schemeClr val="bg1"/>
              </a:solidFill>
            </a:endParaRPr>
          </a:p>
        </p:txBody>
      </p:sp>
    </p:spTree>
    <p:extLst>
      <p:ext uri="{BB962C8B-B14F-4D97-AF65-F5344CB8AC3E}">
        <p14:creationId xmlns:p14="http://schemas.microsoft.com/office/powerpoint/2010/main" val="211616643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grpSp>
        <p:nvGrpSpPr>
          <p:cNvPr id="84" name="组合 83"/>
          <p:cNvGrpSpPr/>
          <p:nvPr/>
        </p:nvGrpSpPr>
        <p:grpSpPr>
          <a:xfrm>
            <a:off x="794147" y="1867871"/>
            <a:ext cx="3789759" cy="1619250"/>
            <a:chOff x="794147" y="1867871"/>
            <a:chExt cx="3789759" cy="1619250"/>
          </a:xfrm>
        </p:grpSpPr>
        <p:sp>
          <p:nvSpPr>
            <p:cNvPr id="85" name="矩形 84"/>
            <p:cNvSpPr/>
            <p:nvPr/>
          </p:nvSpPr>
          <p:spPr>
            <a:xfrm>
              <a:off x="794147" y="1867871"/>
              <a:ext cx="3789759" cy="1619250"/>
            </a:xfrm>
            <a:prstGeom prst="rect">
              <a:avLst/>
            </a:prstGeom>
            <a:solidFill>
              <a:schemeClr val="bg1">
                <a:alpha val="3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3" noProof="1"/>
            </a:p>
          </p:txBody>
        </p:sp>
        <p:sp>
          <p:nvSpPr>
            <p:cNvPr id="86" name="文本框 11"/>
            <p:cNvSpPr txBox="1">
              <a:spLocks noChangeArrowheads="1"/>
            </p:cNvSpPr>
            <p:nvPr/>
          </p:nvSpPr>
          <p:spPr bwMode="auto">
            <a:xfrm>
              <a:off x="1216819" y="1982172"/>
              <a:ext cx="2370443" cy="1223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altLang="zh-CN" sz="2100" b="1" dirty="0">
                  <a:solidFill>
                    <a:srgbClr val="0D0D0D"/>
                  </a:solidFill>
                  <a:latin typeface="微软雅黑" panose="020B0503020204020204" pitchFamily="34" charset="-122"/>
                  <a:ea typeface="微软雅黑" panose="020B0503020204020204" pitchFamily="34" charset="-122"/>
                </a:rPr>
                <a:t>    </a:t>
              </a:r>
              <a:r>
                <a:rPr lang="zh-CN" altLang="en-US" sz="1013" b="1" dirty="0">
                  <a:solidFill>
                    <a:schemeClr val="bg1"/>
                  </a:solidFill>
                  <a:latin typeface="微软雅黑" panose="020B0503020204020204" pitchFamily="34" charset="-122"/>
                  <a:ea typeface="微软雅黑" panose="020B0503020204020204" pitchFamily="34" charset="-122"/>
                </a:rPr>
                <a:t>单击添加标题</a:t>
              </a:r>
              <a:endParaRPr lang="en-US" altLang="zh-CN" sz="825" b="1"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单击添加标题内容单击添加标题内容</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单击添加标题内容单击添加标题内容单击添加标题内容单击添加标题内容</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单击添加标题内容单击添加标题内容</a:t>
              </a:r>
              <a:endParaRPr lang="en-US" altLang="zh-CN" sz="1050" dirty="0">
                <a:solidFill>
                  <a:schemeClr val="bg1"/>
                </a:solidFill>
                <a:latin typeface="微软雅黑" panose="020B0503020204020204" pitchFamily="34" charset="-122"/>
                <a:ea typeface="微软雅黑" panose="020B0503020204020204" pitchFamily="34" charset="-122"/>
              </a:endParaRPr>
            </a:p>
            <a:p>
              <a:endParaRPr lang="en-US" altLang="zh-CN" sz="1050" dirty="0">
                <a:solidFill>
                  <a:schemeClr val="bg1"/>
                </a:solidFill>
                <a:latin typeface="微软雅黑" panose="020B0503020204020204" pitchFamily="34" charset="-122"/>
                <a:ea typeface="微软雅黑" panose="020B0503020204020204" pitchFamily="34" charset="-122"/>
              </a:endParaRPr>
            </a:p>
          </p:txBody>
        </p:sp>
      </p:grpSp>
      <p:grpSp>
        <p:nvGrpSpPr>
          <p:cNvPr id="87" name="组合 86"/>
          <p:cNvGrpSpPr/>
          <p:nvPr/>
        </p:nvGrpSpPr>
        <p:grpSpPr>
          <a:xfrm>
            <a:off x="4583907" y="1867871"/>
            <a:ext cx="3789760" cy="1619250"/>
            <a:chOff x="4583907" y="1867871"/>
            <a:chExt cx="3789760" cy="1619250"/>
          </a:xfrm>
        </p:grpSpPr>
        <p:sp>
          <p:nvSpPr>
            <p:cNvPr id="88" name="矩形 87"/>
            <p:cNvSpPr/>
            <p:nvPr/>
          </p:nvSpPr>
          <p:spPr>
            <a:xfrm>
              <a:off x="4583907" y="1867871"/>
              <a:ext cx="3789760" cy="1619250"/>
            </a:xfrm>
            <a:prstGeom prst="rect">
              <a:avLst/>
            </a:prstGeom>
            <a:solidFill>
              <a:schemeClr val="bg1">
                <a:alpha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3" noProof="1"/>
            </a:p>
          </p:txBody>
        </p:sp>
        <p:sp>
          <p:nvSpPr>
            <p:cNvPr id="89" name="文本框 12"/>
            <p:cNvSpPr txBox="1">
              <a:spLocks noChangeArrowheads="1"/>
            </p:cNvSpPr>
            <p:nvPr/>
          </p:nvSpPr>
          <p:spPr bwMode="auto">
            <a:xfrm>
              <a:off x="5726162" y="2001286"/>
              <a:ext cx="233910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2100" b="1" dirty="0">
                  <a:solidFill>
                    <a:srgbClr val="0D0D0D"/>
                  </a:solidFill>
                  <a:latin typeface="微软雅黑" panose="020B0503020204020204" pitchFamily="34" charset="-122"/>
                  <a:ea typeface="微软雅黑" panose="020B0503020204020204" pitchFamily="34" charset="-122"/>
                </a:rPr>
                <a:t>    </a:t>
              </a:r>
              <a:r>
                <a:rPr lang="zh-CN" altLang="en-US" sz="1013" b="1" dirty="0">
                  <a:solidFill>
                    <a:schemeClr val="bg1"/>
                  </a:solidFill>
                  <a:latin typeface="微软雅黑" panose="020B0503020204020204" pitchFamily="34" charset="-122"/>
                  <a:ea typeface="微软雅黑" panose="020B0503020204020204" pitchFamily="34" charset="-122"/>
                </a:rPr>
                <a:t>单击添加标题</a:t>
              </a:r>
              <a:endParaRPr lang="en-US" altLang="zh-CN" sz="825" b="1"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单击添加标题内容单击添加标题内容</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单击添加标题内容单击添加标题内容</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单击添加标题内容单击添加标题内容</a:t>
              </a:r>
              <a:endParaRPr lang="en-US" altLang="zh-CN" sz="1050" dirty="0">
                <a:solidFill>
                  <a:schemeClr val="bg1"/>
                </a:solidFill>
                <a:latin typeface="微软雅黑" panose="020B0503020204020204" pitchFamily="34" charset="-122"/>
                <a:ea typeface="微软雅黑" panose="020B0503020204020204" pitchFamily="34" charset="-122"/>
              </a:endParaRPr>
            </a:p>
            <a:p>
              <a:r>
                <a:rPr lang="zh-CN" altLang="en-US" sz="1050" dirty="0">
                  <a:solidFill>
                    <a:schemeClr val="bg1"/>
                  </a:solidFill>
                  <a:latin typeface="微软雅黑" panose="020B0503020204020204" pitchFamily="34" charset="-122"/>
                  <a:ea typeface="微软雅黑" panose="020B0503020204020204" pitchFamily="34" charset="-122"/>
                </a:rPr>
                <a:t>单击添加标题内容单击添加标题内容</a:t>
              </a:r>
              <a:endParaRPr lang="en-US" altLang="zh-CN" sz="1050" dirty="0">
                <a:solidFill>
                  <a:schemeClr val="bg1"/>
                </a:solidFill>
                <a:latin typeface="微软雅黑" panose="020B0503020204020204" pitchFamily="34" charset="-122"/>
                <a:ea typeface="微软雅黑" panose="020B0503020204020204" pitchFamily="34" charset="-122"/>
              </a:endParaRPr>
            </a:p>
          </p:txBody>
        </p:sp>
      </p:grpSp>
      <p:sp>
        <p:nvSpPr>
          <p:cNvPr id="90" name="文本框 13"/>
          <p:cNvSpPr txBox="1">
            <a:spLocks noChangeArrowheads="1"/>
          </p:cNvSpPr>
          <p:nvPr/>
        </p:nvSpPr>
        <p:spPr bwMode="auto">
          <a:xfrm>
            <a:off x="1758554" y="3696671"/>
            <a:ext cx="130086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5400" dirty="0">
                <a:solidFill>
                  <a:schemeClr val="bg1"/>
                </a:solidFill>
                <a:latin typeface="Impact" panose="020B0806030902050204" pitchFamily="34" charset="0"/>
                <a:ea typeface="方正姚体" panose="02010601030101010101" pitchFamily="2" charset="-122"/>
              </a:rPr>
              <a:t>67%</a:t>
            </a:r>
            <a:endParaRPr lang="zh-CN" altLang="en-US" sz="5400" dirty="0">
              <a:solidFill>
                <a:schemeClr val="bg1"/>
              </a:solidFill>
              <a:latin typeface="Impact" panose="020B0806030902050204" pitchFamily="34" charset="0"/>
              <a:ea typeface="方正姚体" panose="02010601030101010101" pitchFamily="2" charset="-122"/>
            </a:endParaRPr>
          </a:p>
        </p:txBody>
      </p:sp>
      <p:sp>
        <p:nvSpPr>
          <p:cNvPr id="91" name="文本框 14"/>
          <p:cNvSpPr txBox="1">
            <a:spLocks noChangeArrowheads="1"/>
          </p:cNvSpPr>
          <p:nvPr/>
        </p:nvSpPr>
        <p:spPr bwMode="auto">
          <a:xfrm>
            <a:off x="6104335" y="3688336"/>
            <a:ext cx="139814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US" altLang="zh-CN" sz="5400" dirty="0">
                <a:solidFill>
                  <a:schemeClr val="bg1"/>
                </a:solidFill>
                <a:latin typeface="Impact" panose="020B0806030902050204" pitchFamily="34" charset="0"/>
                <a:ea typeface="方正姚体" panose="02010601030101010101" pitchFamily="2" charset="-122"/>
              </a:rPr>
              <a:t>33%</a:t>
            </a:r>
            <a:endParaRPr lang="zh-CN" altLang="en-US" sz="5400" dirty="0">
              <a:solidFill>
                <a:schemeClr val="bg1"/>
              </a:solidFill>
              <a:latin typeface="Impact" panose="020B0806030902050204" pitchFamily="34" charset="0"/>
              <a:ea typeface="方正姚体" panose="02010601030101010101" pitchFamily="2" charset="-122"/>
            </a:endParaRPr>
          </a:p>
        </p:txBody>
      </p:sp>
      <p:grpSp>
        <p:nvGrpSpPr>
          <p:cNvPr id="92" name="组合 91"/>
          <p:cNvGrpSpPr/>
          <p:nvPr/>
        </p:nvGrpSpPr>
        <p:grpSpPr>
          <a:xfrm>
            <a:off x="3908092" y="1780856"/>
            <a:ext cx="1373981" cy="2726531"/>
            <a:chOff x="3908823" y="2023843"/>
            <a:chExt cx="1373981" cy="2726531"/>
          </a:xfrm>
        </p:grpSpPr>
        <p:pic>
          <p:nvPicPr>
            <p:cNvPr id="93" name="图片 9"/>
            <p:cNvPicPr>
              <a:picLocks noChangeAspect="1" noChangeArrowheads="1"/>
            </p:cNvPicPr>
            <p:nvPr/>
          </p:nvPicPr>
          <p:blipFill>
            <a:blip r:embed="rId2">
              <a:extLst>
                <a:ext uri="{28A0092B-C50C-407E-A947-70E740481C1C}">
                  <a14:useLocalDpi xmlns:a14="http://schemas.microsoft.com/office/drawing/2010/main" val="0"/>
                </a:ext>
              </a:extLst>
            </a:blip>
            <a:srcRect l="10245" t="3703" r="10960" b="15460"/>
            <a:stretch>
              <a:fillRect/>
            </a:stretch>
          </p:blipFill>
          <p:spPr bwMode="auto">
            <a:xfrm>
              <a:off x="3908823" y="2023843"/>
              <a:ext cx="1373981" cy="27265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矩形 93"/>
            <p:cNvSpPr/>
            <p:nvPr/>
          </p:nvSpPr>
          <p:spPr>
            <a:xfrm>
              <a:off x="4033838" y="2410796"/>
              <a:ext cx="1123950" cy="1952625"/>
            </a:xfrm>
            <a:prstGeom prst="rect">
              <a:avLst/>
            </a:prstGeom>
            <a:blipFill>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endParaRPr lang="zh-CN" altLang="en-US" sz="1013" noProof="1"/>
            </a:p>
          </p:txBody>
        </p:sp>
      </p:grpSp>
    </p:spTree>
    <p:extLst>
      <p:ext uri="{BB962C8B-B14F-4D97-AF65-F5344CB8AC3E}">
        <p14:creationId xmlns:p14="http://schemas.microsoft.com/office/powerpoint/2010/main" val="1158746847"/>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92"/>
                                        </p:tgtEl>
                                        <p:attrNameLst>
                                          <p:attrName>style.visibility</p:attrName>
                                        </p:attrNameLst>
                                      </p:cBhvr>
                                      <p:to>
                                        <p:strVal val="visible"/>
                                      </p:to>
                                    </p:set>
                                    <p:animEffect transition="in" filter="fade">
                                      <p:cBhvr>
                                        <p:cTn id="19" dur="1000"/>
                                        <p:tgtEl>
                                          <p:spTgt spid="92"/>
                                        </p:tgtEl>
                                      </p:cBhvr>
                                    </p:animEffect>
                                    <p:anim calcmode="lin" valueType="num">
                                      <p:cBhvr>
                                        <p:cTn id="20" dur="1000" fill="hold"/>
                                        <p:tgtEl>
                                          <p:spTgt spid="92"/>
                                        </p:tgtEl>
                                        <p:attrNameLst>
                                          <p:attrName>ppt_x</p:attrName>
                                        </p:attrNameLst>
                                      </p:cBhvr>
                                      <p:tavLst>
                                        <p:tav tm="0">
                                          <p:val>
                                            <p:strVal val="#ppt_x"/>
                                          </p:val>
                                        </p:tav>
                                        <p:tav tm="100000">
                                          <p:val>
                                            <p:strVal val="#ppt_x"/>
                                          </p:val>
                                        </p:tav>
                                      </p:tavLst>
                                    </p:anim>
                                    <p:anim calcmode="lin" valueType="num">
                                      <p:cBhvr>
                                        <p:cTn id="21" dur="1000" fill="hold"/>
                                        <p:tgtEl>
                                          <p:spTgt spid="9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2" fill="hold" nodeType="click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wipe(right)">
                                      <p:cBhvr>
                                        <p:cTn id="26" dur="500"/>
                                        <p:tgtEl>
                                          <p:spTgt spid="84"/>
                                        </p:tgtEl>
                                      </p:cBhvr>
                                    </p:animEffect>
                                  </p:childTnLst>
                                </p:cTn>
                              </p:par>
                              <p:par>
                                <p:cTn id="27" presetID="22" presetClass="entr" presetSubtype="8" fill="hold" nodeType="with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wipe(left)">
                                      <p:cBhvr>
                                        <p:cTn id="29" dur="500"/>
                                        <p:tgtEl>
                                          <p:spTgt spid="87"/>
                                        </p:tgtEl>
                                      </p:cBhvr>
                                    </p:animEffect>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90"/>
                                        </p:tgtEl>
                                        <p:attrNameLst>
                                          <p:attrName>style.visibility</p:attrName>
                                        </p:attrNameLst>
                                      </p:cBhvr>
                                      <p:to>
                                        <p:strVal val="visible"/>
                                      </p:to>
                                    </p:set>
                                    <p:animEffect transition="in" filter="fade">
                                      <p:cBhvr>
                                        <p:cTn id="34" dur="1000"/>
                                        <p:tgtEl>
                                          <p:spTgt spid="90"/>
                                        </p:tgtEl>
                                      </p:cBhvr>
                                    </p:animEffect>
                                    <p:anim calcmode="lin" valueType="num">
                                      <p:cBhvr>
                                        <p:cTn id="35" dur="1000" fill="hold"/>
                                        <p:tgtEl>
                                          <p:spTgt spid="90"/>
                                        </p:tgtEl>
                                        <p:attrNameLst>
                                          <p:attrName>ppt_x</p:attrName>
                                        </p:attrNameLst>
                                      </p:cBhvr>
                                      <p:tavLst>
                                        <p:tav tm="0">
                                          <p:val>
                                            <p:strVal val="#ppt_x"/>
                                          </p:val>
                                        </p:tav>
                                        <p:tav tm="100000">
                                          <p:val>
                                            <p:strVal val="#ppt_x"/>
                                          </p:val>
                                        </p:tav>
                                      </p:tavLst>
                                    </p:anim>
                                    <p:anim calcmode="lin" valueType="num">
                                      <p:cBhvr>
                                        <p:cTn id="36" dur="1000" fill="hold"/>
                                        <p:tgtEl>
                                          <p:spTgt spid="90"/>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91"/>
                                        </p:tgtEl>
                                        <p:attrNameLst>
                                          <p:attrName>style.visibility</p:attrName>
                                        </p:attrNameLst>
                                      </p:cBhvr>
                                      <p:to>
                                        <p:strVal val="visible"/>
                                      </p:to>
                                    </p:set>
                                    <p:animEffect transition="in" filter="fade">
                                      <p:cBhvr>
                                        <p:cTn id="39" dur="1000"/>
                                        <p:tgtEl>
                                          <p:spTgt spid="91"/>
                                        </p:tgtEl>
                                      </p:cBhvr>
                                    </p:animEffect>
                                    <p:anim calcmode="lin" valueType="num">
                                      <p:cBhvr>
                                        <p:cTn id="40" dur="1000" fill="hold"/>
                                        <p:tgtEl>
                                          <p:spTgt spid="91"/>
                                        </p:tgtEl>
                                        <p:attrNameLst>
                                          <p:attrName>ppt_x</p:attrName>
                                        </p:attrNameLst>
                                      </p:cBhvr>
                                      <p:tavLst>
                                        <p:tav tm="0">
                                          <p:val>
                                            <p:strVal val="#ppt_x"/>
                                          </p:val>
                                        </p:tav>
                                        <p:tav tm="100000">
                                          <p:val>
                                            <p:strVal val="#ppt_x"/>
                                          </p:val>
                                        </p:tav>
                                      </p:tavLst>
                                    </p:anim>
                                    <p:anim calcmode="lin" valueType="num">
                                      <p:cBhvr>
                                        <p:cTn id="41" dur="1000" fill="hold"/>
                                        <p:tgtEl>
                                          <p:spTgt spid="9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90" grpId="0"/>
      <p:bldP spid="91"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grpSp>
        <p:nvGrpSpPr>
          <p:cNvPr id="84" name="组合 45"/>
          <p:cNvGrpSpPr>
            <a:grpSpLocks/>
          </p:cNvGrpSpPr>
          <p:nvPr/>
        </p:nvGrpSpPr>
        <p:grpSpPr bwMode="auto">
          <a:xfrm>
            <a:off x="2670175" y="1201738"/>
            <a:ext cx="3906838" cy="2960687"/>
            <a:chOff x="0" y="0"/>
            <a:chExt cx="3907055" cy="2960894"/>
          </a:xfrm>
          <a:solidFill>
            <a:schemeClr val="bg1">
              <a:alpha val="50000"/>
            </a:schemeClr>
          </a:solidFill>
        </p:grpSpPr>
        <p:sp>
          <p:nvSpPr>
            <p:cNvPr id="85" name="Freeform 2"/>
            <p:cNvSpPr>
              <a:spLocks noChangeArrowheads="1"/>
            </p:cNvSpPr>
            <p:nvPr/>
          </p:nvSpPr>
          <p:spPr bwMode="auto">
            <a:xfrm>
              <a:off x="1295872" y="400078"/>
              <a:ext cx="1248896" cy="2560816"/>
            </a:xfrm>
            <a:custGeom>
              <a:avLst/>
              <a:gdLst>
                <a:gd name="T0" fmla="*/ 432 w 865"/>
                <a:gd name="T1" fmla="*/ 0 h 1828"/>
                <a:gd name="T2" fmla="*/ 561 w 865"/>
                <a:gd name="T3" fmla="*/ 828 h 1828"/>
                <a:gd name="T4" fmla="*/ 561 w 865"/>
                <a:gd name="T5" fmla="*/ 1539 h 1828"/>
                <a:gd name="T6" fmla="*/ 648 w 865"/>
                <a:gd name="T7" fmla="*/ 1539 h 1828"/>
                <a:gd name="T8" fmla="*/ 864 w 865"/>
                <a:gd name="T9" fmla="*/ 1658 h 1828"/>
                <a:gd name="T10" fmla="*/ 864 w 865"/>
                <a:gd name="T11" fmla="*/ 1827 h 1828"/>
                <a:gd name="T12" fmla="*/ 0 w 865"/>
                <a:gd name="T13" fmla="*/ 1827 h 1828"/>
                <a:gd name="T14" fmla="*/ 0 w 865"/>
                <a:gd name="T15" fmla="*/ 1674 h 1828"/>
                <a:gd name="T16" fmla="*/ 172 w 865"/>
                <a:gd name="T17" fmla="*/ 1556 h 1828"/>
                <a:gd name="T18" fmla="*/ 273 w 865"/>
                <a:gd name="T19" fmla="*/ 1556 h 1828"/>
                <a:gd name="T20" fmla="*/ 273 w 865"/>
                <a:gd name="T21" fmla="*/ 828 h 1828"/>
                <a:gd name="T22" fmla="*/ 432 w 865"/>
                <a:gd name="T23" fmla="*/ 0 h 1828"/>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865"/>
                <a:gd name="T37" fmla="*/ 0 h 1828"/>
                <a:gd name="T38" fmla="*/ 865 w 865"/>
                <a:gd name="T39" fmla="*/ 1828 h 1828"/>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865" h="1828">
                  <a:moveTo>
                    <a:pt x="432" y="0"/>
                  </a:moveTo>
                  <a:lnTo>
                    <a:pt x="561" y="828"/>
                  </a:lnTo>
                  <a:lnTo>
                    <a:pt x="561" y="1539"/>
                  </a:lnTo>
                  <a:lnTo>
                    <a:pt x="648" y="1539"/>
                  </a:lnTo>
                  <a:lnTo>
                    <a:pt x="864" y="1658"/>
                  </a:lnTo>
                  <a:lnTo>
                    <a:pt x="864" y="1827"/>
                  </a:lnTo>
                  <a:lnTo>
                    <a:pt x="0" y="1827"/>
                  </a:lnTo>
                  <a:lnTo>
                    <a:pt x="0" y="1674"/>
                  </a:lnTo>
                  <a:lnTo>
                    <a:pt x="172" y="1556"/>
                  </a:lnTo>
                  <a:lnTo>
                    <a:pt x="273" y="1556"/>
                  </a:lnTo>
                  <a:lnTo>
                    <a:pt x="273" y="828"/>
                  </a:lnTo>
                  <a:lnTo>
                    <a:pt x="432" y="0"/>
                  </a:lnTo>
                </a:path>
              </a:pathLst>
            </a:custGeom>
            <a:grpFill/>
            <a:ln>
              <a:noFill/>
            </a:ln>
            <a:extLst>
              <a:ext uri="{91240B29-F687-4F45-9708-019B960494DF}">
                <a14:hiddenLine xmlns:a14="http://schemas.microsoft.com/office/drawing/2010/main" w="25400" cap="flat" cmpd="sng">
                  <a:solidFill>
                    <a:srgbClr val="000000"/>
                  </a:solidFill>
                  <a:bevel/>
                  <a:headEnd/>
                  <a:tailEnd/>
                </a14:hiddenLine>
              </a:ext>
            </a:extLst>
          </p:spPr>
          <p:txBody>
            <a:bodyPr lIns="93296" tIns="46648" rIns="93296" bIns="46648"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endParaRPr lang="zh-CN" altLang="zh-CN" sz="4100" b="1" i="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6" name="Freeform 3"/>
            <p:cNvSpPr>
              <a:spLocks noChangeArrowheads="1"/>
            </p:cNvSpPr>
            <p:nvPr/>
          </p:nvSpPr>
          <p:spPr bwMode="auto">
            <a:xfrm>
              <a:off x="497291" y="0"/>
              <a:ext cx="2946490" cy="1104666"/>
            </a:xfrm>
            <a:custGeom>
              <a:avLst/>
              <a:gdLst>
                <a:gd name="T0" fmla="*/ 0 w 2042"/>
                <a:gd name="T1" fmla="*/ 788 h 789"/>
                <a:gd name="T2" fmla="*/ 2041 w 2042"/>
                <a:gd name="T3" fmla="*/ 78 h 789"/>
                <a:gd name="T4" fmla="*/ 1996 w 2042"/>
                <a:gd name="T5" fmla="*/ 0 h 789"/>
                <a:gd name="T6" fmla="*/ 985 w 2042"/>
                <a:gd name="T7" fmla="*/ 178 h 789"/>
                <a:gd name="T8" fmla="*/ 834 w 2042"/>
                <a:gd name="T9" fmla="*/ 230 h 789"/>
                <a:gd name="T10" fmla="*/ 8 w 2042"/>
                <a:gd name="T11" fmla="*/ 682 h 789"/>
                <a:gd name="T12" fmla="*/ 0 w 2042"/>
                <a:gd name="T13" fmla="*/ 788 h 789"/>
                <a:gd name="T14" fmla="*/ 0 60000 65536"/>
                <a:gd name="T15" fmla="*/ 0 60000 65536"/>
                <a:gd name="T16" fmla="*/ 0 60000 65536"/>
                <a:gd name="T17" fmla="*/ 0 60000 65536"/>
                <a:gd name="T18" fmla="*/ 0 60000 65536"/>
                <a:gd name="T19" fmla="*/ 0 60000 65536"/>
                <a:gd name="T20" fmla="*/ 0 60000 65536"/>
                <a:gd name="T21" fmla="*/ 0 w 2042"/>
                <a:gd name="T22" fmla="*/ 0 h 789"/>
                <a:gd name="T23" fmla="*/ 2042 w 2042"/>
                <a:gd name="T24" fmla="*/ 789 h 789"/>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042" h="789">
                  <a:moveTo>
                    <a:pt x="0" y="788"/>
                  </a:moveTo>
                  <a:lnTo>
                    <a:pt x="2041" y="78"/>
                  </a:lnTo>
                  <a:lnTo>
                    <a:pt x="1996" y="0"/>
                  </a:lnTo>
                  <a:lnTo>
                    <a:pt x="985" y="178"/>
                  </a:lnTo>
                  <a:lnTo>
                    <a:pt x="834" y="230"/>
                  </a:lnTo>
                  <a:lnTo>
                    <a:pt x="8" y="682"/>
                  </a:lnTo>
                  <a:lnTo>
                    <a:pt x="0" y="788"/>
                  </a:lnTo>
                </a:path>
              </a:pathLst>
            </a:custGeom>
            <a:grpFill/>
            <a:ln>
              <a:noFill/>
            </a:ln>
            <a:extLst>
              <a:ext uri="{91240B29-F687-4F45-9708-019B960494DF}">
                <a14:hiddenLine xmlns:a14="http://schemas.microsoft.com/office/drawing/2010/main" w="25400" cap="flat" cmpd="sng">
                  <a:solidFill>
                    <a:srgbClr val="000000"/>
                  </a:solidFill>
                  <a:bevel/>
                  <a:headEnd/>
                  <a:tailEnd/>
                </a14:hiddenLine>
              </a:ext>
            </a:extLst>
          </p:spPr>
          <p:txBody>
            <a:bodyPr lIns="93296" tIns="46648" rIns="93296" bIns="46648" anchor="ctr"/>
            <a:lstStyle/>
            <a:p>
              <a:pPr>
                <a:lnSpc>
                  <a:spcPct val="120000"/>
                </a:lnSpc>
              </a:pPr>
              <a:endParaRPr lang="zh-CN" altLang="zh-CN" sz="4100" b="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7" name="Oval 4"/>
            <p:cNvSpPr>
              <a:spLocks noChangeArrowheads="1"/>
            </p:cNvSpPr>
            <p:nvPr/>
          </p:nvSpPr>
          <p:spPr bwMode="auto">
            <a:xfrm>
              <a:off x="1843378" y="364443"/>
              <a:ext cx="153884" cy="149017"/>
            </a:xfrm>
            <a:prstGeom prst="ellipse">
              <a:avLst/>
            </a:prstGeom>
            <a:grpFill/>
            <a:ln>
              <a:noFill/>
            </a:ln>
            <a:extLst>
              <a:ext uri="{91240B29-F687-4F45-9708-019B960494DF}">
                <a14:hiddenLine xmlns:a14="http://schemas.microsoft.com/office/drawing/2010/main" w="25400" cap="flat" cmpd="sng">
                  <a:solidFill>
                    <a:srgbClr val="000000"/>
                  </a:solidFill>
                  <a:bevel/>
                  <a:headEnd/>
                  <a:tailEnd/>
                </a14:hiddenLine>
              </a:ext>
            </a:extLst>
          </p:spPr>
          <p:txBody>
            <a:bodyPr lIns="93296" tIns="46648" rIns="93296" bIns="46648"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endParaRPr lang="zh-CN" altLang="zh-CN" sz="4100" b="1" i="1">
                <a:solidFill>
                  <a:srgbClr val="FFFFFF"/>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8" name="Line 5"/>
            <p:cNvSpPr>
              <a:spLocks noChangeShapeType="1"/>
            </p:cNvSpPr>
            <p:nvPr/>
          </p:nvSpPr>
          <p:spPr bwMode="auto">
            <a:xfrm>
              <a:off x="3344970" y="139298"/>
              <a:ext cx="529688" cy="1271500"/>
            </a:xfrm>
            <a:prstGeom prst="line">
              <a:avLst/>
            </a:prstGeom>
            <a:grpFill/>
            <a:ln w="3175" cap="flat" cmpd="sng">
              <a:solidFill>
                <a:srgbClr val="D7D7D7"/>
              </a:solidFill>
              <a:bevel/>
              <a:headEnd/>
              <a:tailEnd/>
            </a:ln>
          </p:spPr>
          <p:txBody>
            <a:bodyPr lIns="93296" tIns="46648" rIns="93296" bIns="46648"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endParaRPr lang="zh-CN" altLang="zh-CN" sz="1200" b="1" i="1">
                <a:solidFill>
                  <a:srgbClr val="4D4D4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9" name="Line 6"/>
            <p:cNvSpPr>
              <a:spLocks noChangeShapeType="1"/>
            </p:cNvSpPr>
            <p:nvPr/>
          </p:nvSpPr>
          <p:spPr bwMode="auto">
            <a:xfrm>
              <a:off x="3333631" y="139298"/>
              <a:ext cx="1" cy="1263401"/>
            </a:xfrm>
            <a:prstGeom prst="line">
              <a:avLst/>
            </a:prstGeom>
            <a:grpFill/>
            <a:ln w="3175" cap="flat" cmpd="sng">
              <a:solidFill>
                <a:srgbClr val="D7D7D7"/>
              </a:solidFill>
              <a:bevel/>
              <a:headEnd/>
              <a:tailEnd/>
            </a:ln>
          </p:spPr>
          <p:txBody>
            <a:bodyPr lIns="93296" tIns="46648" rIns="93296" bIns="46648"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endParaRPr lang="zh-CN" altLang="zh-CN" sz="1200" b="1" i="1">
                <a:solidFill>
                  <a:srgbClr val="4D4D4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0" name="Line 7"/>
            <p:cNvSpPr>
              <a:spLocks noChangeShapeType="1"/>
            </p:cNvSpPr>
            <p:nvPr/>
          </p:nvSpPr>
          <p:spPr bwMode="auto">
            <a:xfrm flipH="1">
              <a:off x="2774786" y="142538"/>
              <a:ext cx="552366" cy="1231006"/>
            </a:xfrm>
            <a:prstGeom prst="line">
              <a:avLst/>
            </a:prstGeom>
            <a:grpFill/>
            <a:ln w="3175" cap="flat" cmpd="sng">
              <a:solidFill>
                <a:srgbClr val="D7D7D7"/>
              </a:solidFill>
              <a:bevel/>
              <a:headEnd/>
              <a:tailEnd/>
            </a:ln>
          </p:spPr>
          <p:txBody>
            <a:bodyPr lIns="93296" tIns="46648" rIns="93296" bIns="46648"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endParaRPr lang="zh-CN" altLang="zh-CN" sz="1200" b="1" i="1">
                <a:solidFill>
                  <a:srgbClr val="4D4D4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1" name="Freeform 8"/>
            <p:cNvSpPr>
              <a:spLocks noChangeArrowheads="1"/>
            </p:cNvSpPr>
            <p:nvPr/>
          </p:nvSpPr>
          <p:spPr bwMode="auto">
            <a:xfrm>
              <a:off x="2708373" y="1381644"/>
              <a:ext cx="1198682" cy="385499"/>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30"/>
                <a:gd name="T94" fmla="*/ 0 h 276"/>
                <a:gd name="T95" fmla="*/ 830 w 830"/>
                <a:gd name="T96" fmla="*/ 276 h 2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grpFill/>
            <a:ln w="3175" cap="flat" cmpd="sng">
              <a:solidFill>
                <a:srgbClr val="D7D7D7"/>
              </a:solidFill>
              <a:bevel/>
              <a:headEnd/>
              <a:tailEnd/>
            </a:ln>
          </p:spPr>
          <p:txBody>
            <a:bodyPr lIns="93296" tIns="46648" rIns="93296" bIns="46648"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endParaRPr lang="zh-CN" altLang="zh-CN" sz="1200" b="1" i="1">
                <a:solidFill>
                  <a:srgbClr val="4D4D4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2" name="Line 9"/>
            <p:cNvSpPr>
              <a:spLocks noChangeShapeType="1"/>
            </p:cNvSpPr>
            <p:nvPr/>
          </p:nvSpPr>
          <p:spPr bwMode="auto">
            <a:xfrm>
              <a:off x="634977" y="1051215"/>
              <a:ext cx="529687" cy="1269880"/>
            </a:xfrm>
            <a:prstGeom prst="line">
              <a:avLst/>
            </a:prstGeom>
            <a:grpFill/>
            <a:ln w="3175" cap="flat" cmpd="sng">
              <a:solidFill>
                <a:srgbClr val="D7D7D7"/>
              </a:solidFill>
              <a:bevel/>
              <a:headEnd/>
              <a:tailEnd/>
            </a:ln>
          </p:spPr>
          <p:txBody>
            <a:bodyPr lIns="93296" tIns="46648" rIns="93296" bIns="46648"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endParaRPr lang="zh-CN" altLang="zh-CN" sz="1200" b="1" i="1">
                <a:solidFill>
                  <a:srgbClr val="4D4D4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3" name="Line 10"/>
            <p:cNvSpPr>
              <a:spLocks noChangeShapeType="1"/>
            </p:cNvSpPr>
            <p:nvPr/>
          </p:nvSpPr>
          <p:spPr bwMode="auto">
            <a:xfrm>
              <a:off x="626877" y="1051215"/>
              <a:ext cx="1" cy="1263401"/>
            </a:xfrm>
            <a:prstGeom prst="line">
              <a:avLst/>
            </a:prstGeom>
            <a:grpFill/>
            <a:ln w="3175" cap="flat" cmpd="sng">
              <a:solidFill>
                <a:srgbClr val="D7D7D7"/>
              </a:solidFill>
              <a:bevel/>
              <a:headEnd/>
              <a:tailEnd/>
            </a:ln>
          </p:spPr>
          <p:txBody>
            <a:bodyPr lIns="93296" tIns="46648" rIns="93296" bIns="46648"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endParaRPr lang="zh-CN" altLang="zh-CN" sz="1200" b="1" i="1">
                <a:solidFill>
                  <a:srgbClr val="4D4D4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4" name="Line 11"/>
            <p:cNvSpPr>
              <a:spLocks noChangeShapeType="1"/>
            </p:cNvSpPr>
            <p:nvPr/>
          </p:nvSpPr>
          <p:spPr bwMode="auto">
            <a:xfrm flipH="1">
              <a:off x="58314" y="1052834"/>
              <a:ext cx="560465" cy="1239105"/>
            </a:xfrm>
            <a:prstGeom prst="line">
              <a:avLst/>
            </a:prstGeom>
            <a:grpFill/>
            <a:ln w="3175" cap="flat" cmpd="sng">
              <a:solidFill>
                <a:srgbClr val="D7D7D7"/>
              </a:solidFill>
              <a:bevel/>
              <a:headEnd/>
              <a:tailEnd/>
            </a:ln>
          </p:spPr>
          <p:txBody>
            <a:bodyPr lIns="93296" tIns="46648" rIns="93296" bIns="46648"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endParaRPr lang="zh-CN" altLang="zh-CN" sz="1200" b="1" i="1">
                <a:solidFill>
                  <a:srgbClr val="4D4D4D"/>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5" name="Freeform 12"/>
            <p:cNvSpPr>
              <a:spLocks noChangeArrowheads="1"/>
            </p:cNvSpPr>
            <p:nvPr/>
          </p:nvSpPr>
          <p:spPr bwMode="auto">
            <a:xfrm>
              <a:off x="0" y="2291940"/>
              <a:ext cx="1198682" cy="385499"/>
            </a:xfrm>
            <a:custGeom>
              <a:avLst/>
              <a:gdLst>
                <a:gd name="T0" fmla="*/ 4 w 830"/>
                <a:gd name="T1" fmla="*/ 0 h 276"/>
                <a:gd name="T2" fmla="*/ 0 w 830"/>
                <a:gd name="T3" fmla="*/ 28 h 276"/>
                <a:gd name="T4" fmla="*/ 4 w 830"/>
                <a:gd name="T5" fmla="*/ 65 h 276"/>
                <a:gd name="T6" fmla="*/ 16 w 830"/>
                <a:gd name="T7" fmla="*/ 102 h 276"/>
                <a:gd name="T8" fmla="*/ 38 w 830"/>
                <a:gd name="T9" fmla="*/ 139 h 276"/>
                <a:gd name="T10" fmla="*/ 74 w 830"/>
                <a:gd name="T11" fmla="*/ 172 h 276"/>
                <a:gd name="T12" fmla="*/ 117 w 830"/>
                <a:gd name="T13" fmla="*/ 202 h 276"/>
                <a:gd name="T14" fmla="*/ 161 w 830"/>
                <a:gd name="T15" fmla="*/ 223 h 276"/>
                <a:gd name="T16" fmla="*/ 197 w 830"/>
                <a:gd name="T17" fmla="*/ 237 h 276"/>
                <a:gd name="T18" fmla="*/ 239 w 830"/>
                <a:gd name="T19" fmla="*/ 251 h 276"/>
                <a:gd name="T20" fmla="*/ 278 w 830"/>
                <a:gd name="T21" fmla="*/ 260 h 276"/>
                <a:gd name="T22" fmla="*/ 317 w 830"/>
                <a:gd name="T23" fmla="*/ 266 h 276"/>
                <a:gd name="T24" fmla="*/ 354 w 830"/>
                <a:gd name="T25" fmla="*/ 270 h 276"/>
                <a:gd name="T26" fmla="*/ 402 w 830"/>
                <a:gd name="T27" fmla="*/ 275 h 276"/>
                <a:gd name="T28" fmla="*/ 447 w 830"/>
                <a:gd name="T29" fmla="*/ 273 h 276"/>
                <a:gd name="T30" fmla="*/ 490 w 830"/>
                <a:gd name="T31" fmla="*/ 270 h 276"/>
                <a:gd name="T32" fmla="*/ 541 w 830"/>
                <a:gd name="T33" fmla="*/ 265 h 276"/>
                <a:gd name="T34" fmla="*/ 579 w 830"/>
                <a:gd name="T35" fmla="*/ 255 h 276"/>
                <a:gd name="T36" fmla="*/ 620 w 830"/>
                <a:gd name="T37" fmla="*/ 244 h 276"/>
                <a:gd name="T38" fmla="*/ 659 w 830"/>
                <a:gd name="T39" fmla="*/ 230 h 276"/>
                <a:gd name="T40" fmla="*/ 686 w 830"/>
                <a:gd name="T41" fmla="*/ 219 h 276"/>
                <a:gd name="T42" fmla="*/ 715 w 830"/>
                <a:gd name="T43" fmla="*/ 201 h 276"/>
                <a:gd name="T44" fmla="*/ 737 w 830"/>
                <a:gd name="T45" fmla="*/ 186 h 276"/>
                <a:gd name="T46" fmla="*/ 762 w 830"/>
                <a:gd name="T47" fmla="*/ 166 h 276"/>
                <a:gd name="T48" fmla="*/ 785 w 830"/>
                <a:gd name="T49" fmla="*/ 147 h 276"/>
                <a:gd name="T50" fmla="*/ 800 w 830"/>
                <a:gd name="T51" fmla="*/ 125 h 276"/>
                <a:gd name="T52" fmla="*/ 814 w 830"/>
                <a:gd name="T53" fmla="*/ 100 h 276"/>
                <a:gd name="T54" fmla="*/ 824 w 830"/>
                <a:gd name="T55" fmla="*/ 73 h 276"/>
                <a:gd name="T56" fmla="*/ 829 w 830"/>
                <a:gd name="T57" fmla="*/ 40 h 276"/>
                <a:gd name="T58" fmla="*/ 827 w 830"/>
                <a:gd name="T59" fmla="*/ 1 h 276"/>
                <a:gd name="T60" fmla="*/ 4 w 830"/>
                <a:gd name="T61" fmla="*/ 0 h 27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w 830"/>
                <a:gd name="T94" fmla="*/ 0 h 276"/>
                <a:gd name="T95" fmla="*/ 830 w 830"/>
                <a:gd name="T96" fmla="*/ 276 h 276"/>
              </a:gdLst>
              <a:ahLst/>
              <a:cxnLst>
                <a:cxn ang="T62">
                  <a:pos x="T0" y="T1"/>
                </a:cxn>
                <a:cxn ang="T63">
                  <a:pos x="T2" y="T3"/>
                </a:cxn>
                <a:cxn ang="T64">
                  <a:pos x="T4" y="T5"/>
                </a:cxn>
                <a:cxn ang="T65">
                  <a:pos x="T6" y="T7"/>
                </a:cxn>
                <a:cxn ang="T66">
                  <a:pos x="T8" y="T9"/>
                </a:cxn>
                <a:cxn ang="T67">
                  <a:pos x="T10" y="T11"/>
                </a:cxn>
                <a:cxn ang="T68">
                  <a:pos x="T12" y="T13"/>
                </a:cxn>
                <a:cxn ang="T69">
                  <a:pos x="T14" y="T15"/>
                </a:cxn>
                <a:cxn ang="T70">
                  <a:pos x="T16" y="T17"/>
                </a:cxn>
                <a:cxn ang="T71">
                  <a:pos x="T18" y="T19"/>
                </a:cxn>
                <a:cxn ang="T72">
                  <a:pos x="T20" y="T21"/>
                </a:cxn>
                <a:cxn ang="T73">
                  <a:pos x="T22" y="T23"/>
                </a:cxn>
                <a:cxn ang="T74">
                  <a:pos x="T24" y="T25"/>
                </a:cxn>
                <a:cxn ang="T75">
                  <a:pos x="T26" y="T27"/>
                </a:cxn>
                <a:cxn ang="T76">
                  <a:pos x="T28" y="T29"/>
                </a:cxn>
                <a:cxn ang="T77">
                  <a:pos x="T30" y="T31"/>
                </a:cxn>
                <a:cxn ang="T78">
                  <a:pos x="T32" y="T33"/>
                </a:cxn>
                <a:cxn ang="T79">
                  <a:pos x="T34" y="T35"/>
                </a:cxn>
                <a:cxn ang="T80">
                  <a:pos x="T36" y="T37"/>
                </a:cxn>
                <a:cxn ang="T81">
                  <a:pos x="T38" y="T39"/>
                </a:cxn>
                <a:cxn ang="T82">
                  <a:pos x="T40" y="T41"/>
                </a:cxn>
                <a:cxn ang="T83">
                  <a:pos x="T42" y="T43"/>
                </a:cxn>
                <a:cxn ang="T84">
                  <a:pos x="T44" y="T45"/>
                </a:cxn>
                <a:cxn ang="T85">
                  <a:pos x="T46" y="T47"/>
                </a:cxn>
                <a:cxn ang="T86">
                  <a:pos x="T48" y="T49"/>
                </a:cxn>
                <a:cxn ang="T87">
                  <a:pos x="T50" y="T51"/>
                </a:cxn>
                <a:cxn ang="T88">
                  <a:pos x="T52" y="T53"/>
                </a:cxn>
                <a:cxn ang="T89">
                  <a:pos x="T54" y="T55"/>
                </a:cxn>
                <a:cxn ang="T90">
                  <a:pos x="T56" y="T57"/>
                </a:cxn>
                <a:cxn ang="T91">
                  <a:pos x="T58" y="T59"/>
                </a:cxn>
                <a:cxn ang="T92">
                  <a:pos x="T60" y="T61"/>
                </a:cxn>
              </a:cxnLst>
              <a:rect l="T93" t="T94" r="T95" b="T96"/>
              <a:pathLst>
                <a:path w="830" h="276">
                  <a:moveTo>
                    <a:pt x="4" y="0"/>
                  </a:moveTo>
                  <a:lnTo>
                    <a:pt x="0" y="28"/>
                  </a:lnTo>
                  <a:lnTo>
                    <a:pt x="4" y="65"/>
                  </a:lnTo>
                  <a:lnTo>
                    <a:pt x="16" y="102"/>
                  </a:lnTo>
                  <a:lnTo>
                    <a:pt x="38" y="139"/>
                  </a:lnTo>
                  <a:lnTo>
                    <a:pt x="74" y="172"/>
                  </a:lnTo>
                  <a:lnTo>
                    <a:pt x="117" y="202"/>
                  </a:lnTo>
                  <a:lnTo>
                    <a:pt x="161" y="223"/>
                  </a:lnTo>
                  <a:lnTo>
                    <a:pt x="197" y="237"/>
                  </a:lnTo>
                  <a:lnTo>
                    <a:pt x="239" y="251"/>
                  </a:lnTo>
                  <a:lnTo>
                    <a:pt x="278" y="260"/>
                  </a:lnTo>
                  <a:lnTo>
                    <a:pt x="317" y="266"/>
                  </a:lnTo>
                  <a:lnTo>
                    <a:pt x="354" y="270"/>
                  </a:lnTo>
                  <a:lnTo>
                    <a:pt x="402" y="275"/>
                  </a:lnTo>
                  <a:lnTo>
                    <a:pt x="447" y="273"/>
                  </a:lnTo>
                  <a:lnTo>
                    <a:pt x="490" y="270"/>
                  </a:lnTo>
                  <a:lnTo>
                    <a:pt x="541" y="265"/>
                  </a:lnTo>
                  <a:lnTo>
                    <a:pt x="579" y="255"/>
                  </a:lnTo>
                  <a:lnTo>
                    <a:pt x="620" y="244"/>
                  </a:lnTo>
                  <a:lnTo>
                    <a:pt x="659" y="230"/>
                  </a:lnTo>
                  <a:lnTo>
                    <a:pt x="686" y="219"/>
                  </a:lnTo>
                  <a:lnTo>
                    <a:pt x="715" y="201"/>
                  </a:lnTo>
                  <a:lnTo>
                    <a:pt x="737" y="186"/>
                  </a:lnTo>
                  <a:lnTo>
                    <a:pt x="762" y="166"/>
                  </a:lnTo>
                  <a:lnTo>
                    <a:pt x="785" y="147"/>
                  </a:lnTo>
                  <a:lnTo>
                    <a:pt x="800" y="125"/>
                  </a:lnTo>
                  <a:lnTo>
                    <a:pt x="814" y="100"/>
                  </a:lnTo>
                  <a:lnTo>
                    <a:pt x="824" y="73"/>
                  </a:lnTo>
                  <a:lnTo>
                    <a:pt x="829" y="40"/>
                  </a:lnTo>
                  <a:lnTo>
                    <a:pt x="827" y="1"/>
                  </a:lnTo>
                  <a:lnTo>
                    <a:pt x="4" y="0"/>
                  </a:lnTo>
                </a:path>
              </a:pathLst>
            </a:custGeom>
            <a:grpFill/>
            <a:ln w="3175" cap="flat" cmpd="sng">
              <a:solidFill>
                <a:srgbClr val="D7D7D7"/>
              </a:solidFill>
              <a:bevel/>
              <a:headEnd/>
              <a:tailEnd/>
            </a:ln>
          </p:spPr>
          <p:txBody>
            <a:bodyPr lIns="93296" tIns="46648" rIns="93296" bIns="46648" anchor="ct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pPr>
                <a:lnSpc>
                  <a:spcPct val="120000"/>
                </a:lnSpc>
              </a:pPr>
              <a:endParaRPr lang="zh-CN" altLang="zh-CN" sz="1200" b="1" i="1">
                <a:solidFill>
                  <a:srgbClr val="4D4D4D"/>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96" name="TextBox 53"/>
          <p:cNvSpPr>
            <a:spLocks noChangeArrowheads="1"/>
          </p:cNvSpPr>
          <p:nvPr/>
        </p:nvSpPr>
        <p:spPr bwMode="auto">
          <a:xfrm>
            <a:off x="620713" y="3043238"/>
            <a:ext cx="21018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93296" tIns="46648" rIns="93296" bIns="46648">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a:defRPr>
                <a:solidFill>
                  <a:schemeClr val="tx1"/>
                </a:solidFill>
                <a:latin typeface="Arial" panose="020B0604020202020204" pitchFamily="34" charset="0"/>
              </a:defRPr>
            </a:lvl3pPr>
            <a:lvl4pPr>
              <a:defRPr>
                <a:solidFill>
                  <a:schemeClr val="tx1"/>
                </a:solidFill>
                <a:latin typeface="Arial" panose="020B0604020202020204" pitchFamily="34" charset="0"/>
              </a:defRPr>
            </a:lvl4pPr>
            <a:lvl5pPr>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defRPr>
            </a:lvl9pPr>
          </a:lstStyle>
          <a:p>
            <a:r>
              <a:rPr lang="zh-CN" altLang="en-US" sz="1600" b="1" i="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通用添加标题</a:t>
            </a:r>
            <a:endParaRPr lang="zh-CN" altLang="en-US" dirty="0">
              <a:solidFill>
                <a:schemeClr val="bg1"/>
              </a:solidFill>
            </a:endParaRPr>
          </a:p>
        </p:txBody>
      </p:sp>
      <p:sp>
        <p:nvSpPr>
          <p:cNvPr id="97" name="TextBox 58"/>
          <p:cNvSpPr>
            <a:spLocks noChangeArrowheads="1"/>
          </p:cNvSpPr>
          <p:nvPr/>
        </p:nvSpPr>
        <p:spPr bwMode="auto">
          <a:xfrm>
            <a:off x="620713" y="3292475"/>
            <a:ext cx="1763712" cy="111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6" tIns="46648" rIns="93296" bIns="46648">
            <a:spAutoFit/>
          </a:bodyPr>
          <a:lstStyle/>
          <a:p>
            <a:pPr>
              <a:lnSpc>
                <a:spcPct val="150000"/>
              </a:lnSpc>
            </a:pP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单击此处添加段落文本单击此处添加段落文本单击此处添加段落文本单击此处添加段落文本</a:t>
            </a:r>
            <a:endParaRPr lang="zh-CN" altLang="en-US" dirty="0">
              <a:solidFill>
                <a:schemeClr val="bg1"/>
              </a:solidFill>
            </a:endParaRPr>
          </a:p>
        </p:txBody>
      </p:sp>
      <p:sp>
        <p:nvSpPr>
          <p:cNvPr id="98" name="TextBox 53"/>
          <p:cNvSpPr>
            <a:spLocks noChangeArrowheads="1"/>
          </p:cNvSpPr>
          <p:nvPr/>
        </p:nvSpPr>
        <p:spPr bwMode="auto">
          <a:xfrm>
            <a:off x="6316663" y="1993900"/>
            <a:ext cx="21431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txBody>
          <a:bodyPr lIns="93296" tIns="46648" rIns="93296" bIns="46648">
            <a:spAutoFit/>
          </a:bodyPr>
          <a:lstStyle/>
          <a:p>
            <a:pPr algn="r"/>
            <a:r>
              <a:rPr lang="zh-CN" altLang="en-US" sz="1600"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通用添加标题</a:t>
            </a:r>
            <a:endParaRPr lang="zh-CN" altLang="en-US" sz="2400" dirty="0">
              <a:solidFill>
                <a:schemeClr val="bg1"/>
              </a:solidFill>
              <a:ea typeface="微软雅黑" panose="020B0503020204020204" pitchFamily="34" charset="-122"/>
              <a:sym typeface="宋体" panose="02010600030101010101" pitchFamily="2" charset="-122"/>
            </a:endParaRPr>
          </a:p>
        </p:txBody>
      </p:sp>
      <p:sp>
        <p:nvSpPr>
          <p:cNvPr id="99" name="TextBox 60"/>
          <p:cNvSpPr>
            <a:spLocks noChangeArrowheads="1"/>
          </p:cNvSpPr>
          <p:nvPr/>
        </p:nvSpPr>
        <p:spPr bwMode="auto">
          <a:xfrm>
            <a:off x="6696075" y="2262188"/>
            <a:ext cx="1765300" cy="1109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3296" tIns="46648" rIns="93296" bIns="46648">
            <a:spAutoFit/>
          </a:bodyPr>
          <a:lstStyle/>
          <a:p>
            <a:pPr>
              <a:lnSpc>
                <a:spcPct val="150000"/>
              </a:lnSpc>
            </a:pPr>
            <a:r>
              <a:rPr lang="zh-CN" altLang="en-US" sz="11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单击此处添加段落文本单击此处添加段落文本单击此处添加段落文本单击此处添加段落文本</a:t>
            </a:r>
            <a:endParaRPr lang="zh-CN" altLang="en-US" dirty="0">
              <a:solidFill>
                <a:schemeClr val="bg1"/>
              </a:solidFill>
            </a:endParaRPr>
          </a:p>
        </p:txBody>
      </p:sp>
      <p:pic>
        <p:nvPicPr>
          <p:cNvPr id="100" name="Picture 12" descr="S11_Rafa"/>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61249" t="17223" r="31250" b="72960"/>
          <a:stretch>
            <a:fillRect/>
          </a:stretch>
        </p:blipFill>
        <p:spPr bwMode="auto">
          <a:xfrm>
            <a:off x="1101725" y="2276475"/>
            <a:ext cx="6858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pic>
        <p:nvPicPr>
          <p:cNvPr id="101" name="Picture 13" descr="S11_Rafa"/>
          <p:cNvPicPr>
            <a:picLocks noChangeAspect="1" noChangeArrowheads="1"/>
          </p:cNvPicPr>
          <p:nvPr/>
        </p:nvPicPr>
        <p:blipFill>
          <a:blip r:embed="rId2">
            <a:duotone>
              <a:schemeClr val="bg2">
                <a:shade val="45000"/>
                <a:satMod val="135000"/>
              </a:schemeClr>
              <a:prstClr val="white"/>
            </a:duotone>
            <a:extLst>
              <a:ext uri="{28A0092B-C50C-407E-A947-70E740481C1C}">
                <a14:useLocalDpi xmlns:a14="http://schemas.microsoft.com/office/drawing/2010/main" val="0"/>
              </a:ext>
            </a:extLst>
          </a:blip>
          <a:srcRect l="74445" t="17223" r="17776" b="72591"/>
          <a:stretch>
            <a:fillRect/>
          </a:stretch>
        </p:blipFill>
        <p:spPr bwMode="auto">
          <a:xfrm>
            <a:off x="7223125" y="1201738"/>
            <a:ext cx="711200" cy="69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cmpd="sng">
                <a:solidFill>
                  <a:srgbClr val="000000"/>
                </a:solidFill>
                <a:bevel/>
                <a:headEnd/>
                <a:tailEnd/>
              </a14:hiddenLine>
            </a:ext>
          </a:extLst>
        </p:spPr>
      </p:pic>
    </p:spTree>
    <p:extLst>
      <p:ext uri="{BB962C8B-B14F-4D97-AF65-F5344CB8AC3E}">
        <p14:creationId xmlns:p14="http://schemas.microsoft.com/office/powerpoint/2010/main" val="2722049769"/>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52" presetClass="entr" presetSubtype="0" fill="hold" nodeType="afterEffect">
                                  <p:stCondLst>
                                    <p:cond delay="0"/>
                                  </p:stCondLst>
                                  <p:childTnLst>
                                    <p:set>
                                      <p:cBhvr>
                                        <p:cTn id="17" dur="1" fill="hold">
                                          <p:stCondLst>
                                            <p:cond delay="0"/>
                                          </p:stCondLst>
                                        </p:cTn>
                                        <p:tgtEl>
                                          <p:spTgt spid="84"/>
                                        </p:tgtEl>
                                        <p:attrNameLst>
                                          <p:attrName>style.visibility</p:attrName>
                                        </p:attrNameLst>
                                      </p:cBhvr>
                                      <p:to>
                                        <p:strVal val="visible"/>
                                      </p:to>
                                    </p:set>
                                    <p:animScale>
                                      <p:cBhvr>
                                        <p:cTn id="18" dur="1000" decel="50000" fill="hold">
                                          <p:stCondLst>
                                            <p:cond delay="0"/>
                                          </p:stCondLst>
                                        </p:cTn>
                                        <p:tgtEl>
                                          <p:spTgt spid="84"/>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rAng="0" ptsTypes="">
                                      <p:cBhvr>
                                        <p:cTn id="19" dur="1000" decel="50000" fill="hold">
                                          <p:stCondLst>
                                            <p:cond delay="0"/>
                                          </p:stCondLst>
                                        </p:cTn>
                                        <p:tgtEl>
                                          <p:spTgt spid="84"/>
                                        </p:tgtEl>
                                        <p:attrNameLst>
                                          <p:attrName>ppt_x,ppt_y</p:attrName>
                                        </p:attrNameLst>
                                      </p:cBhvr>
                                      <p:rCtr x="0" y="0"/>
                                    </p:animMotion>
                                    <p:animEffect>
                                      <p:cBhvr>
                                        <p:cTn id="20" dur="1000"/>
                                        <p:tgtEl>
                                          <p:spTgt spid="84"/>
                                        </p:tgtEl>
                                      </p:cBhvr>
                                    </p:animEffect>
                                  </p:childTnLst>
                                </p:cTn>
                              </p:par>
                            </p:childTnLst>
                          </p:cTn>
                        </p:par>
                        <p:par>
                          <p:cTn id="21" fill="hold">
                            <p:stCondLst>
                              <p:cond delay="2000"/>
                            </p:stCondLst>
                            <p:childTnLst>
                              <p:par>
                                <p:cTn id="22" presetID="1" presetClass="entr" presetSubtype="0" fill="hold" nodeType="afterEffect">
                                  <p:stCondLst>
                                    <p:cond delay="0"/>
                                  </p:stCondLst>
                                  <p:childTnLst>
                                    <p:set>
                                      <p:cBhvr>
                                        <p:cTn id="23" dur="1" fill="hold">
                                          <p:stCondLst>
                                            <p:cond delay="0"/>
                                          </p:stCondLst>
                                        </p:cTn>
                                        <p:tgtEl>
                                          <p:spTgt spid="100"/>
                                        </p:tgtEl>
                                        <p:attrNameLst>
                                          <p:attrName>style.visibility</p:attrName>
                                        </p:attrNameLst>
                                      </p:cBhvr>
                                      <p:to>
                                        <p:strVal val="visible"/>
                                      </p:to>
                                    </p:set>
                                  </p:childTnLst>
                                </p:cTn>
                              </p:par>
                              <p:par>
                                <p:cTn id="24" presetID="35" presetClass="emph" presetSubtype="0" repeatCount="5000" fill="hold" nodeType="withEffect">
                                  <p:stCondLst>
                                    <p:cond delay="0"/>
                                  </p:stCondLst>
                                  <p:childTnLst>
                                    <p:anim calcmode="fmla" valueType="str">
                                      <p:cBhvr>
                                        <p:cTn id="25" dur="100" fill="hold"/>
                                        <p:tgtEl>
                                          <p:spTgt spid="100"/>
                                        </p:tgtEl>
                                        <p:attrNameLst>
                                          <p:attrName>style.visibility</p:attrName>
                                        </p:attrNameLst>
                                      </p:cBhvr>
                                      <p:tavLst>
                                        <p:tav tm="0">
                                          <p:val>
                                            <p:strVal val="hidden"/>
                                          </p:val>
                                        </p:tav>
                                        <p:tav tm="50000">
                                          <p:val>
                                            <p:strVal val="visible"/>
                                          </p:val>
                                        </p:tav>
                                      </p:tavLst>
                                    </p:anim>
                                  </p:childTnLst>
                                </p:cTn>
                              </p:par>
                            </p:childTnLst>
                          </p:cTn>
                        </p:par>
                        <p:par>
                          <p:cTn id="26" fill="hold">
                            <p:stCondLst>
                              <p:cond delay="2500"/>
                            </p:stCondLst>
                            <p:childTnLst>
                              <p:par>
                                <p:cTn id="27" presetID="1" presetClass="entr" presetSubtype="0" fill="hold" nodeType="afterEffect">
                                  <p:stCondLst>
                                    <p:cond delay="0"/>
                                  </p:stCondLst>
                                  <p:childTnLst>
                                    <p:set>
                                      <p:cBhvr>
                                        <p:cTn id="28" dur="1" fill="hold">
                                          <p:stCondLst>
                                            <p:cond delay="0"/>
                                          </p:stCondLst>
                                        </p:cTn>
                                        <p:tgtEl>
                                          <p:spTgt spid="101"/>
                                        </p:tgtEl>
                                        <p:attrNameLst>
                                          <p:attrName>style.visibility</p:attrName>
                                        </p:attrNameLst>
                                      </p:cBhvr>
                                      <p:to>
                                        <p:strVal val="visible"/>
                                      </p:to>
                                    </p:set>
                                  </p:childTnLst>
                                </p:cTn>
                              </p:par>
                              <p:par>
                                <p:cTn id="29" presetID="35" presetClass="emph" presetSubtype="0" repeatCount="5000" fill="hold" nodeType="withEffect">
                                  <p:stCondLst>
                                    <p:cond delay="0"/>
                                  </p:stCondLst>
                                  <p:childTnLst>
                                    <p:anim calcmode="fmla" valueType="str">
                                      <p:cBhvr>
                                        <p:cTn id="30" dur="100" fill="hold"/>
                                        <p:tgtEl>
                                          <p:spTgt spid="101"/>
                                        </p:tgtEl>
                                        <p:attrNameLst>
                                          <p:attrName>style.visibility</p:attrName>
                                        </p:attrNameLst>
                                      </p:cBhvr>
                                      <p:tavLst>
                                        <p:tav tm="0">
                                          <p:val>
                                            <p:strVal val="hidden"/>
                                          </p:val>
                                        </p:tav>
                                        <p:tav tm="50000">
                                          <p:val>
                                            <p:strVal val="visible"/>
                                          </p:val>
                                        </p:tav>
                                      </p:tavLst>
                                    </p:anim>
                                  </p:childTnLst>
                                </p:cTn>
                              </p:par>
                            </p:childTnLst>
                          </p:cTn>
                        </p:par>
                        <p:par>
                          <p:cTn id="31" fill="hold">
                            <p:stCondLst>
                              <p:cond delay="3000"/>
                            </p:stCondLst>
                            <p:childTnLst>
                              <p:par>
                                <p:cTn id="32" presetID="2" presetClass="entr" presetSubtype="4" fill="hold" grpId="0" nodeType="afterEffect">
                                  <p:stCondLst>
                                    <p:cond delay="0"/>
                                  </p:stCondLst>
                                  <p:childTnLst>
                                    <p:set>
                                      <p:cBhvr>
                                        <p:cTn id="33" dur="1" fill="hold">
                                          <p:stCondLst>
                                            <p:cond delay="0"/>
                                          </p:stCondLst>
                                        </p:cTn>
                                        <p:tgtEl>
                                          <p:spTgt spid="96"/>
                                        </p:tgtEl>
                                        <p:attrNameLst>
                                          <p:attrName>style.visibility</p:attrName>
                                        </p:attrNameLst>
                                      </p:cBhvr>
                                      <p:to>
                                        <p:strVal val="visible"/>
                                      </p:to>
                                    </p:set>
                                    <p:anim calcmode="lin" valueType="num">
                                      <p:cBhvr>
                                        <p:cTn id="34" dur="500" fill="hold"/>
                                        <p:tgtEl>
                                          <p:spTgt spid="96"/>
                                        </p:tgtEl>
                                        <p:attrNameLst>
                                          <p:attrName>ppt_x</p:attrName>
                                        </p:attrNameLst>
                                      </p:cBhvr>
                                      <p:tavLst>
                                        <p:tav tm="0">
                                          <p:val>
                                            <p:strVal val="#ppt_x"/>
                                          </p:val>
                                        </p:tav>
                                        <p:tav tm="100000">
                                          <p:val>
                                            <p:strVal val="#ppt_x"/>
                                          </p:val>
                                        </p:tav>
                                      </p:tavLst>
                                    </p:anim>
                                    <p:anim calcmode="lin" valueType="num">
                                      <p:cBhvr>
                                        <p:cTn id="35" dur="500" fill="hold"/>
                                        <p:tgtEl>
                                          <p:spTgt spid="96"/>
                                        </p:tgtEl>
                                        <p:attrNameLst>
                                          <p:attrName>ppt_y</p:attrName>
                                        </p:attrNameLst>
                                      </p:cBhvr>
                                      <p:tavLst>
                                        <p:tav tm="0">
                                          <p:val>
                                            <p:strVal val="1+#ppt_h/2"/>
                                          </p:val>
                                        </p:tav>
                                        <p:tav tm="100000">
                                          <p:val>
                                            <p:strVal val="#ppt_y"/>
                                          </p:val>
                                        </p:tav>
                                      </p:tavLst>
                                    </p:anim>
                                  </p:childTnLst>
                                </p:cTn>
                              </p:par>
                              <p:par>
                                <p:cTn id="36" presetID="2" presetClass="entr" presetSubtype="4" fill="hold" grpId="0" nodeType="withEffect">
                                  <p:stCondLst>
                                    <p:cond delay="0"/>
                                  </p:stCondLst>
                                  <p:childTnLst>
                                    <p:set>
                                      <p:cBhvr>
                                        <p:cTn id="37" dur="1" fill="hold">
                                          <p:stCondLst>
                                            <p:cond delay="0"/>
                                          </p:stCondLst>
                                        </p:cTn>
                                        <p:tgtEl>
                                          <p:spTgt spid="97"/>
                                        </p:tgtEl>
                                        <p:attrNameLst>
                                          <p:attrName>style.visibility</p:attrName>
                                        </p:attrNameLst>
                                      </p:cBhvr>
                                      <p:to>
                                        <p:strVal val="visible"/>
                                      </p:to>
                                    </p:set>
                                    <p:anim calcmode="lin" valueType="num">
                                      <p:cBhvr>
                                        <p:cTn id="38" dur="500" fill="hold"/>
                                        <p:tgtEl>
                                          <p:spTgt spid="97"/>
                                        </p:tgtEl>
                                        <p:attrNameLst>
                                          <p:attrName>ppt_x</p:attrName>
                                        </p:attrNameLst>
                                      </p:cBhvr>
                                      <p:tavLst>
                                        <p:tav tm="0">
                                          <p:val>
                                            <p:strVal val="#ppt_x"/>
                                          </p:val>
                                        </p:tav>
                                        <p:tav tm="100000">
                                          <p:val>
                                            <p:strVal val="#ppt_x"/>
                                          </p:val>
                                        </p:tav>
                                      </p:tavLst>
                                    </p:anim>
                                    <p:anim calcmode="lin" valueType="num">
                                      <p:cBhvr>
                                        <p:cTn id="39" dur="500" fill="hold"/>
                                        <p:tgtEl>
                                          <p:spTgt spid="97"/>
                                        </p:tgtEl>
                                        <p:attrNameLst>
                                          <p:attrName>ppt_y</p:attrName>
                                        </p:attrNameLst>
                                      </p:cBhvr>
                                      <p:tavLst>
                                        <p:tav tm="0">
                                          <p:val>
                                            <p:strVal val="1+#ppt_h/2"/>
                                          </p:val>
                                        </p:tav>
                                        <p:tav tm="100000">
                                          <p:val>
                                            <p:strVal val="#ppt_y"/>
                                          </p:val>
                                        </p:tav>
                                      </p:tavLst>
                                    </p:anim>
                                  </p:childTnLst>
                                </p:cTn>
                              </p:par>
                            </p:childTnLst>
                          </p:cTn>
                        </p:par>
                        <p:par>
                          <p:cTn id="40" fill="hold">
                            <p:stCondLst>
                              <p:cond delay="3500"/>
                            </p:stCondLst>
                            <p:childTnLst>
                              <p:par>
                                <p:cTn id="41" presetID="2" presetClass="entr" presetSubtype="4" fill="hold" grpId="0" nodeType="afterEffect">
                                  <p:stCondLst>
                                    <p:cond delay="0"/>
                                  </p:stCondLst>
                                  <p:childTnLst>
                                    <p:set>
                                      <p:cBhvr>
                                        <p:cTn id="42" dur="1" fill="hold">
                                          <p:stCondLst>
                                            <p:cond delay="0"/>
                                          </p:stCondLst>
                                        </p:cTn>
                                        <p:tgtEl>
                                          <p:spTgt spid="98"/>
                                        </p:tgtEl>
                                        <p:attrNameLst>
                                          <p:attrName>style.visibility</p:attrName>
                                        </p:attrNameLst>
                                      </p:cBhvr>
                                      <p:to>
                                        <p:strVal val="visible"/>
                                      </p:to>
                                    </p:set>
                                    <p:anim calcmode="lin" valueType="num">
                                      <p:cBhvr>
                                        <p:cTn id="43" dur="500" fill="hold"/>
                                        <p:tgtEl>
                                          <p:spTgt spid="98"/>
                                        </p:tgtEl>
                                        <p:attrNameLst>
                                          <p:attrName>ppt_x</p:attrName>
                                        </p:attrNameLst>
                                      </p:cBhvr>
                                      <p:tavLst>
                                        <p:tav tm="0">
                                          <p:val>
                                            <p:strVal val="#ppt_x"/>
                                          </p:val>
                                        </p:tav>
                                        <p:tav tm="100000">
                                          <p:val>
                                            <p:strVal val="#ppt_x"/>
                                          </p:val>
                                        </p:tav>
                                      </p:tavLst>
                                    </p:anim>
                                    <p:anim calcmode="lin" valueType="num">
                                      <p:cBhvr>
                                        <p:cTn id="44" dur="500" fill="hold"/>
                                        <p:tgtEl>
                                          <p:spTgt spid="9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99"/>
                                        </p:tgtEl>
                                        <p:attrNameLst>
                                          <p:attrName>style.visibility</p:attrName>
                                        </p:attrNameLst>
                                      </p:cBhvr>
                                      <p:to>
                                        <p:strVal val="visible"/>
                                      </p:to>
                                    </p:set>
                                    <p:anim calcmode="lin" valueType="num">
                                      <p:cBhvr>
                                        <p:cTn id="47" dur="500" fill="hold"/>
                                        <p:tgtEl>
                                          <p:spTgt spid="99"/>
                                        </p:tgtEl>
                                        <p:attrNameLst>
                                          <p:attrName>ppt_x</p:attrName>
                                        </p:attrNameLst>
                                      </p:cBhvr>
                                      <p:tavLst>
                                        <p:tav tm="0">
                                          <p:val>
                                            <p:strVal val="#ppt_x"/>
                                          </p:val>
                                        </p:tav>
                                        <p:tav tm="100000">
                                          <p:val>
                                            <p:strVal val="#ppt_x"/>
                                          </p:val>
                                        </p:tav>
                                      </p:tavLst>
                                    </p:anim>
                                    <p:anim calcmode="lin" valueType="num">
                                      <p:cBhvr>
                                        <p:cTn id="48" dur="500" fill="hold"/>
                                        <p:tgtEl>
                                          <p:spTgt spid="9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96" grpId="0" bldLvl="0" autoUpdateAnimBg="0"/>
      <p:bldP spid="97" grpId="0" bldLvl="0" autoUpdateAnimBg="0"/>
      <p:bldP spid="98" grpId="0" bldLvl="0" autoUpdateAnimBg="0"/>
      <p:bldP spid="99" grpId="0" bldLvl="0"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grpSp>
        <p:nvGrpSpPr>
          <p:cNvPr id="84" name="组合 83"/>
          <p:cNvGrpSpPr/>
          <p:nvPr/>
        </p:nvGrpSpPr>
        <p:grpSpPr>
          <a:xfrm>
            <a:off x="-10829" y="3867894"/>
            <a:ext cx="8460000" cy="720080"/>
            <a:chOff x="-10829" y="3621878"/>
            <a:chExt cx="8460000" cy="720080"/>
          </a:xfrm>
        </p:grpSpPr>
        <p:sp>
          <p:nvSpPr>
            <p:cNvPr id="85" name="矩形 84"/>
            <p:cNvSpPr/>
            <p:nvPr/>
          </p:nvSpPr>
          <p:spPr>
            <a:xfrm>
              <a:off x="-10829" y="3621878"/>
              <a:ext cx="8460000" cy="720080"/>
            </a:xfrm>
            <a:prstGeom prst="rect">
              <a:avLst/>
            </a:prstGeom>
            <a:solidFill>
              <a:schemeClr val="bg1">
                <a:alpha val="50000"/>
              </a:schemeClr>
            </a:solidFill>
            <a:ln w="25400" cap="flat" cmpd="sng" algn="ctr">
              <a:noFill/>
              <a:prstDash val="solid"/>
            </a:ln>
            <a:effectLst>
              <a:outerShdw blurRad="50800" dist="381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sp>
          <p:nvSpPr>
            <p:cNvPr id="86" name="TextBox 6"/>
            <p:cNvSpPr txBox="1">
              <a:spLocks noChangeArrowheads="1"/>
            </p:cNvSpPr>
            <p:nvPr/>
          </p:nvSpPr>
          <p:spPr bwMode="auto">
            <a:xfrm>
              <a:off x="7095486" y="3770044"/>
              <a:ext cx="1210588" cy="400110"/>
            </a:xfrm>
            <a:prstGeom prst="rect">
              <a:avLst/>
            </a:prstGeom>
            <a:effectLst/>
          </p:spPr>
          <p:txBody>
            <a:bodyPr wrap="none">
              <a:spAutoFit/>
            </a:bodyPr>
            <a:lstStyle>
              <a:defPPr>
                <a:defRPr lang="zh-CN"/>
              </a:defPPr>
              <a:lvl1pPr lvl="0" algn="r">
                <a:defRPr sz="1200">
                  <a:solidFill>
                    <a:srgbClr val="DB9557"/>
                  </a:solidFill>
                  <a:latin typeface="Broadway" pitchFamily="82" charset="0"/>
                </a:defRPr>
              </a:lvl1pPr>
            </a:lstStyle>
            <a:p>
              <a:pPr algn="l" defTabSz="914400">
                <a:defRPr/>
              </a:pPr>
              <a:r>
                <a:rPr lang="zh-CN" altLang="en-US" sz="2000" b="1" kern="0" dirty="0">
                  <a:solidFill>
                    <a:srgbClr val="F2EBE3"/>
                  </a:solidFill>
                  <a:latin typeface="微软雅黑"/>
                  <a:ea typeface="微软雅黑"/>
                </a:rPr>
                <a:t>添加标题</a:t>
              </a:r>
            </a:p>
          </p:txBody>
        </p:sp>
        <p:sp>
          <p:nvSpPr>
            <p:cNvPr id="87" name="圆角矩形 42"/>
            <p:cNvSpPr/>
            <p:nvPr/>
          </p:nvSpPr>
          <p:spPr>
            <a:xfrm>
              <a:off x="209842" y="3868960"/>
              <a:ext cx="273162" cy="208861"/>
            </a:xfrm>
            <a:custGeom>
              <a:avLst/>
              <a:gdLst/>
              <a:ahLst/>
              <a:cxnLst/>
              <a:rect l="l" t="t" r="r" b="b"/>
              <a:pathLst>
                <a:path w="698387" h="533991">
                  <a:moveTo>
                    <a:pt x="141918" y="342270"/>
                  </a:moveTo>
                  <a:cubicBezTo>
                    <a:pt x="137383" y="342270"/>
                    <a:pt x="133706" y="345946"/>
                    <a:pt x="133706" y="350481"/>
                  </a:cubicBezTo>
                  <a:lnTo>
                    <a:pt x="133706" y="383326"/>
                  </a:lnTo>
                  <a:cubicBezTo>
                    <a:pt x="133706" y="387861"/>
                    <a:pt x="137383" y="391538"/>
                    <a:pt x="141918" y="391538"/>
                  </a:cubicBezTo>
                  <a:lnTo>
                    <a:pt x="348961" y="391538"/>
                  </a:lnTo>
                  <a:cubicBezTo>
                    <a:pt x="353496" y="391538"/>
                    <a:pt x="357172" y="387861"/>
                    <a:pt x="357172" y="383326"/>
                  </a:cubicBezTo>
                  <a:lnTo>
                    <a:pt x="357172" y="350481"/>
                  </a:lnTo>
                  <a:cubicBezTo>
                    <a:pt x="357172" y="345946"/>
                    <a:pt x="353496" y="342270"/>
                    <a:pt x="348961" y="342270"/>
                  </a:cubicBezTo>
                  <a:close/>
                  <a:moveTo>
                    <a:pt x="141918" y="269758"/>
                  </a:moveTo>
                  <a:cubicBezTo>
                    <a:pt x="137383" y="269758"/>
                    <a:pt x="133706" y="273435"/>
                    <a:pt x="133706" y="277970"/>
                  </a:cubicBezTo>
                  <a:lnTo>
                    <a:pt x="133706" y="310815"/>
                  </a:lnTo>
                  <a:cubicBezTo>
                    <a:pt x="133706" y="315350"/>
                    <a:pt x="137383" y="319027"/>
                    <a:pt x="141918" y="319027"/>
                  </a:cubicBezTo>
                  <a:lnTo>
                    <a:pt x="563847" y="319027"/>
                  </a:lnTo>
                  <a:cubicBezTo>
                    <a:pt x="568382" y="319027"/>
                    <a:pt x="572059" y="315350"/>
                    <a:pt x="572059" y="310815"/>
                  </a:cubicBezTo>
                  <a:lnTo>
                    <a:pt x="572059" y="277970"/>
                  </a:lnTo>
                  <a:cubicBezTo>
                    <a:pt x="572059" y="273435"/>
                    <a:pt x="568382" y="269758"/>
                    <a:pt x="563847" y="269758"/>
                  </a:cubicBezTo>
                  <a:close/>
                  <a:moveTo>
                    <a:pt x="141918" y="194750"/>
                  </a:moveTo>
                  <a:cubicBezTo>
                    <a:pt x="137383" y="194750"/>
                    <a:pt x="133706" y="198427"/>
                    <a:pt x="133706" y="202962"/>
                  </a:cubicBezTo>
                  <a:lnTo>
                    <a:pt x="133706" y="235806"/>
                  </a:lnTo>
                  <a:cubicBezTo>
                    <a:pt x="133706" y="240341"/>
                    <a:pt x="137383" y="244018"/>
                    <a:pt x="141918" y="244018"/>
                  </a:cubicBezTo>
                  <a:lnTo>
                    <a:pt x="563847" y="244018"/>
                  </a:lnTo>
                  <a:cubicBezTo>
                    <a:pt x="568382" y="244018"/>
                    <a:pt x="572059" y="240341"/>
                    <a:pt x="572059" y="235806"/>
                  </a:cubicBezTo>
                  <a:lnTo>
                    <a:pt x="572059" y="202962"/>
                  </a:lnTo>
                  <a:cubicBezTo>
                    <a:pt x="572059" y="198427"/>
                    <a:pt x="568382" y="194750"/>
                    <a:pt x="563847" y="194750"/>
                  </a:cubicBezTo>
                  <a:close/>
                  <a:moveTo>
                    <a:pt x="150580" y="0"/>
                  </a:moveTo>
                  <a:lnTo>
                    <a:pt x="183426" y="0"/>
                  </a:lnTo>
                  <a:cubicBezTo>
                    <a:pt x="187961" y="0"/>
                    <a:pt x="191637" y="3676"/>
                    <a:pt x="191637" y="8211"/>
                  </a:cubicBezTo>
                  <a:lnTo>
                    <a:pt x="191637" y="54795"/>
                  </a:lnTo>
                  <a:lnTo>
                    <a:pt x="221956" y="54795"/>
                  </a:lnTo>
                  <a:lnTo>
                    <a:pt x="221956" y="8213"/>
                  </a:lnTo>
                  <a:cubicBezTo>
                    <a:pt x="221956" y="3678"/>
                    <a:pt x="225632" y="2"/>
                    <a:pt x="230167" y="2"/>
                  </a:cubicBezTo>
                  <a:lnTo>
                    <a:pt x="263013" y="2"/>
                  </a:lnTo>
                  <a:cubicBezTo>
                    <a:pt x="267548" y="2"/>
                    <a:pt x="271224" y="3678"/>
                    <a:pt x="271224" y="8213"/>
                  </a:cubicBezTo>
                  <a:lnTo>
                    <a:pt x="271224" y="54795"/>
                  </a:lnTo>
                  <a:lnTo>
                    <a:pt x="443202" y="54795"/>
                  </a:lnTo>
                  <a:lnTo>
                    <a:pt x="443202" y="8213"/>
                  </a:lnTo>
                  <a:cubicBezTo>
                    <a:pt x="443202" y="3678"/>
                    <a:pt x="446878" y="2"/>
                    <a:pt x="451413" y="2"/>
                  </a:cubicBezTo>
                  <a:lnTo>
                    <a:pt x="484259" y="2"/>
                  </a:lnTo>
                  <a:cubicBezTo>
                    <a:pt x="488794" y="2"/>
                    <a:pt x="492470" y="3678"/>
                    <a:pt x="492470" y="8213"/>
                  </a:cubicBezTo>
                  <a:lnTo>
                    <a:pt x="492470" y="54795"/>
                  </a:lnTo>
                  <a:lnTo>
                    <a:pt x="522791" y="54795"/>
                  </a:lnTo>
                  <a:lnTo>
                    <a:pt x="522791" y="8214"/>
                  </a:lnTo>
                  <a:cubicBezTo>
                    <a:pt x="522791" y="3679"/>
                    <a:pt x="526467" y="3"/>
                    <a:pt x="531002" y="3"/>
                  </a:cubicBezTo>
                  <a:lnTo>
                    <a:pt x="563848" y="3"/>
                  </a:lnTo>
                  <a:cubicBezTo>
                    <a:pt x="568383" y="3"/>
                    <a:pt x="572059" y="3679"/>
                    <a:pt x="572059" y="8214"/>
                  </a:cubicBezTo>
                  <a:lnTo>
                    <a:pt x="572059" y="54795"/>
                  </a:lnTo>
                  <a:lnTo>
                    <a:pt x="618520" y="54795"/>
                  </a:lnTo>
                  <a:cubicBezTo>
                    <a:pt x="662629" y="54795"/>
                    <a:pt x="698387" y="90553"/>
                    <a:pt x="698387" y="134663"/>
                  </a:cubicBezTo>
                  <a:lnTo>
                    <a:pt x="698387" y="454124"/>
                  </a:lnTo>
                  <a:cubicBezTo>
                    <a:pt x="698387" y="498233"/>
                    <a:pt x="662629" y="533991"/>
                    <a:pt x="618520" y="533991"/>
                  </a:cubicBezTo>
                  <a:lnTo>
                    <a:pt x="79868" y="533991"/>
                  </a:lnTo>
                  <a:cubicBezTo>
                    <a:pt x="35758" y="533991"/>
                    <a:pt x="0" y="498233"/>
                    <a:pt x="0" y="454124"/>
                  </a:cubicBezTo>
                  <a:lnTo>
                    <a:pt x="0" y="134663"/>
                  </a:lnTo>
                  <a:cubicBezTo>
                    <a:pt x="0" y="90553"/>
                    <a:pt x="35758" y="54795"/>
                    <a:pt x="79868" y="54795"/>
                  </a:cubicBezTo>
                  <a:lnTo>
                    <a:pt x="142369" y="54795"/>
                  </a:lnTo>
                  <a:lnTo>
                    <a:pt x="142369" y="8211"/>
                  </a:lnTo>
                  <a:cubicBezTo>
                    <a:pt x="142369" y="3676"/>
                    <a:pt x="146045" y="0"/>
                    <a:pt x="150580" y="0"/>
                  </a:cubicBez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grpSp>
      <p:sp>
        <p:nvSpPr>
          <p:cNvPr id="88" name="TextBox 77"/>
          <p:cNvSpPr txBox="1">
            <a:spLocks noChangeArrowheads="1"/>
          </p:cNvSpPr>
          <p:nvPr/>
        </p:nvSpPr>
        <p:spPr bwMode="auto">
          <a:xfrm>
            <a:off x="2358118" y="1448735"/>
            <a:ext cx="2933962"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defTabSz="914400" eaLnBrk="0" fontAlgn="auto" latinLnBrk="0" hangingPunct="0">
              <a:lnSpc>
                <a:spcPct val="130000"/>
              </a:lnSpc>
              <a:spcBef>
                <a:spcPts val="0"/>
              </a:spcBef>
              <a:spcAft>
                <a:spcPts val="0"/>
              </a:spcAft>
              <a:buClrTx/>
              <a:buSzTx/>
              <a:buFontTx/>
              <a:buNone/>
              <a:tabLst/>
              <a:defRPr/>
            </a:pPr>
            <a:r>
              <a:rPr kumimoji="0" lang="zh-CN" altLang="en-US" sz="1000" b="0" i="0" u="none" strike="noStrike" kern="3000" cap="none" spc="23" normalizeH="0" baseline="0" noProof="0" dirty="0">
                <a:ln>
                  <a:noFill/>
                </a:ln>
                <a:solidFill>
                  <a:schemeClr val="bg1"/>
                </a:solidFill>
                <a:effectLst/>
                <a:uLnTx/>
                <a:uFillTx/>
                <a:latin typeface="微软雅黑"/>
                <a:ea typeface="微软雅黑"/>
              </a:rPr>
              <a:t>单击此处添加文本内容，文字内容需概括精炼</a:t>
            </a:r>
            <a:endParaRPr kumimoji="0" lang="en-US" altLang="zh-CN" sz="1000" b="0" i="0" u="none" strike="noStrike" kern="3000" cap="none" spc="23" normalizeH="0" baseline="0" noProof="0" dirty="0">
              <a:ln>
                <a:noFill/>
              </a:ln>
              <a:solidFill>
                <a:schemeClr val="bg1"/>
              </a:solidFill>
              <a:effectLst/>
              <a:uLnTx/>
              <a:uFillTx/>
              <a:latin typeface="微软雅黑"/>
              <a:ea typeface="微软雅黑"/>
            </a:endParaRPr>
          </a:p>
          <a:p>
            <a:pPr marL="0" marR="0" lvl="0" indent="0" defTabSz="914400" eaLnBrk="0" fontAlgn="auto" latinLnBrk="0" hangingPunct="0">
              <a:lnSpc>
                <a:spcPct val="130000"/>
              </a:lnSpc>
              <a:spcBef>
                <a:spcPts val="0"/>
              </a:spcBef>
              <a:spcAft>
                <a:spcPts val="0"/>
              </a:spcAft>
              <a:buClrTx/>
              <a:buSzTx/>
              <a:buFontTx/>
              <a:buNone/>
              <a:tabLst/>
              <a:defRPr/>
            </a:pPr>
            <a:r>
              <a:rPr kumimoji="0" lang="zh-CN" altLang="en-US" sz="1000" b="0" i="0" u="none" strike="noStrike" kern="3000" cap="none" spc="23" normalizeH="0" baseline="0" noProof="0" dirty="0">
                <a:ln>
                  <a:noFill/>
                </a:ln>
                <a:solidFill>
                  <a:schemeClr val="bg1"/>
                </a:solidFill>
                <a:effectLst/>
                <a:uLnTx/>
                <a:uFillTx/>
                <a:latin typeface="微软雅黑"/>
                <a:ea typeface="微软雅黑"/>
              </a:rPr>
              <a:t>单击此处添加文本内容，文字内容需概括精炼</a:t>
            </a:r>
            <a:endParaRPr kumimoji="0" lang="en-US" altLang="zh-CN" sz="1000" b="0" i="0" u="none" strike="noStrike" kern="3000" cap="none" spc="23" normalizeH="0" baseline="0" noProof="0" dirty="0">
              <a:ln>
                <a:noFill/>
              </a:ln>
              <a:solidFill>
                <a:schemeClr val="bg1"/>
              </a:solidFill>
              <a:effectLst/>
              <a:uLnTx/>
              <a:uFillTx/>
              <a:latin typeface="微软雅黑"/>
              <a:ea typeface="微软雅黑"/>
            </a:endParaRPr>
          </a:p>
        </p:txBody>
      </p:sp>
      <p:sp>
        <p:nvSpPr>
          <p:cNvPr id="89" name="TextBox 77"/>
          <p:cNvSpPr txBox="1">
            <a:spLocks noChangeArrowheads="1"/>
          </p:cNvSpPr>
          <p:nvPr/>
        </p:nvSpPr>
        <p:spPr bwMode="auto">
          <a:xfrm>
            <a:off x="3613345" y="2276721"/>
            <a:ext cx="2974879"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defTabSz="914400" eaLnBrk="0" fontAlgn="auto" latinLnBrk="0" hangingPunct="0">
              <a:lnSpc>
                <a:spcPct val="130000"/>
              </a:lnSpc>
              <a:spcBef>
                <a:spcPts val="0"/>
              </a:spcBef>
              <a:spcAft>
                <a:spcPts val="0"/>
              </a:spcAft>
              <a:buClrTx/>
              <a:buSzTx/>
              <a:buFontTx/>
              <a:buNone/>
              <a:tabLst/>
              <a:defRPr/>
            </a:pPr>
            <a:r>
              <a:rPr kumimoji="0" lang="zh-CN" altLang="en-US" sz="1000" b="0" i="0" u="none" strike="noStrike" kern="3000" cap="none" spc="23" normalizeH="0" baseline="0" noProof="0" dirty="0">
                <a:ln>
                  <a:noFill/>
                </a:ln>
                <a:solidFill>
                  <a:schemeClr val="bg1"/>
                </a:solidFill>
                <a:effectLst/>
                <a:uLnTx/>
                <a:uFillTx/>
                <a:latin typeface="微软雅黑"/>
                <a:ea typeface="微软雅黑"/>
              </a:rPr>
              <a:t>单击此处添加文本内容，文字需概括精炼</a:t>
            </a:r>
            <a:endParaRPr kumimoji="0" lang="en-US" altLang="zh-CN" sz="1000" b="0" i="0" u="none" strike="noStrike" kern="3000" cap="none" spc="23" normalizeH="0" baseline="0" noProof="0" dirty="0">
              <a:ln>
                <a:noFill/>
              </a:ln>
              <a:solidFill>
                <a:schemeClr val="bg1"/>
              </a:solidFill>
              <a:effectLst/>
              <a:uLnTx/>
              <a:uFillTx/>
              <a:latin typeface="微软雅黑"/>
              <a:ea typeface="微软雅黑"/>
            </a:endParaRPr>
          </a:p>
          <a:p>
            <a:pPr marL="0" marR="0" lvl="0" indent="0" defTabSz="914400" eaLnBrk="0" fontAlgn="auto" latinLnBrk="0" hangingPunct="0">
              <a:lnSpc>
                <a:spcPct val="130000"/>
              </a:lnSpc>
              <a:spcBef>
                <a:spcPts val="0"/>
              </a:spcBef>
              <a:spcAft>
                <a:spcPts val="0"/>
              </a:spcAft>
              <a:buClrTx/>
              <a:buSzTx/>
              <a:buFontTx/>
              <a:buNone/>
              <a:tabLst/>
              <a:defRPr/>
            </a:pPr>
            <a:r>
              <a:rPr kumimoji="0" lang="zh-CN" altLang="en-US" sz="1000" b="0" i="0" u="none" strike="noStrike" kern="3000" cap="none" spc="23" normalizeH="0" baseline="0" noProof="0" dirty="0">
                <a:ln>
                  <a:noFill/>
                </a:ln>
                <a:solidFill>
                  <a:schemeClr val="bg1"/>
                </a:solidFill>
                <a:effectLst/>
                <a:uLnTx/>
                <a:uFillTx/>
                <a:latin typeface="微软雅黑"/>
                <a:ea typeface="微软雅黑"/>
              </a:rPr>
              <a:t>单击此处添加文本内容，文字需概括精炼</a:t>
            </a:r>
            <a:endParaRPr kumimoji="0" lang="en-US" altLang="zh-CN" sz="1000" b="0" i="0" u="none" strike="noStrike" kern="3000" cap="none" spc="23" normalizeH="0" baseline="0" noProof="0" dirty="0">
              <a:ln>
                <a:noFill/>
              </a:ln>
              <a:solidFill>
                <a:schemeClr val="bg1"/>
              </a:solidFill>
              <a:effectLst/>
              <a:uLnTx/>
              <a:uFillTx/>
              <a:latin typeface="微软雅黑"/>
              <a:ea typeface="微软雅黑"/>
            </a:endParaRPr>
          </a:p>
        </p:txBody>
      </p:sp>
      <p:sp>
        <p:nvSpPr>
          <p:cNvPr id="90" name="TextBox 77"/>
          <p:cNvSpPr txBox="1">
            <a:spLocks noChangeArrowheads="1"/>
          </p:cNvSpPr>
          <p:nvPr/>
        </p:nvSpPr>
        <p:spPr bwMode="auto">
          <a:xfrm>
            <a:off x="4859999" y="3127864"/>
            <a:ext cx="2833971"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defTabSz="914400" eaLnBrk="0" fontAlgn="auto" latinLnBrk="0" hangingPunct="0">
              <a:lnSpc>
                <a:spcPct val="130000"/>
              </a:lnSpc>
              <a:spcBef>
                <a:spcPts val="0"/>
              </a:spcBef>
              <a:spcAft>
                <a:spcPts val="0"/>
              </a:spcAft>
              <a:buClrTx/>
              <a:buSzTx/>
              <a:buFontTx/>
              <a:buNone/>
              <a:tabLst/>
              <a:defRPr/>
            </a:pPr>
            <a:r>
              <a:rPr kumimoji="0" lang="zh-CN" altLang="en-US" sz="1000" b="0" i="0" u="none" strike="noStrike" kern="3000" cap="none" spc="23" normalizeH="0" baseline="0" noProof="0" dirty="0">
                <a:ln>
                  <a:noFill/>
                </a:ln>
                <a:solidFill>
                  <a:schemeClr val="bg1"/>
                </a:solidFill>
                <a:effectLst/>
                <a:uLnTx/>
                <a:uFillTx/>
                <a:latin typeface="微软雅黑"/>
                <a:ea typeface="微软雅黑"/>
              </a:rPr>
              <a:t>单击此处添加文本内容，文字需精炼</a:t>
            </a:r>
            <a:endParaRPr kumimoji="0" lang="en-US" altLang="zh-CN" sz="1000" b="0" i="0" u="none" strike="noStrike" kern="3000" cap="none" spc="23" normalizeH="0" baseline="0" noProof="0" dirty="0">
              <a:ln>
                <a:noFill/>
              </a:ln>
              <a:solidFill>
                <a:schemeClr val="bg1"/>
              </a:solidFill>
              <a:effectLst/>
              <a:uLnTx/>
              <a:uFillTx/>
              <a:latin typeface="微软雅黑"/>
              <a:ea typeface="微软雅黑"/>
            </a:endParaRPr>
          </a:p>
          <a:p>
            <a:pPr marL="0" marR="0" lvl="0" indent="0" defTabSz="914400" eaLnBrk="0" fontAlgn="auto" latinLnBrk="0" hangingPunct="0">
              <a:lnSpc>
                <a:spcPct val="130000"/>
              </a:lnSpc>
              <a:spcBef>
                <a:spcPts val="0"/>
              </a:spcBef>
              <a:spcAft>
                <a:spcPts val="0"/>
              </a:spcAft>
              <a:buClrTx/>
              <a:buSzTx/>
              <a:buFontTx/>
              <a:buNone/>
              <a:tabLst/>
              <a:defRPr/>
            </a:pPr>
            <a:r>
              <a:rPr kumimoji="0" lang="zh-CN" altLang="en-US" sz="1000" b="0" i="0" u="none" strike="noStrike" kern="3000" cap="none" spc="23" normalizeH="0" baseline="0" noProof="0" dirty="0">
                <a:ln>
                  <a:noFill/>
                </a:ln>
                <a:solidFill>
                  <a:schemeClr val="bg1"/>
                </a:solidFill>
                <a:effectLst/>
                <a:uLnTx/>
                <a:uFillTx/>
                <a:latin typeface="微软雅黑"/>
                <a:ea typeface="微软雅黑"/>
              </a:rPr>
              <a:t>单击此处添加文本内容，文字需精炼</a:t>
            </a:r>
            <a:endParaRPr kumimoji="0" lang="en-US" altLang="zh-CN" sz="1000" b="0" i="0" u="none" strike="noStrike" kern="3000" cap="none" spc="23" normalizeH="0" baseline="0" noProof="0" dirty="0">
              <a:ln>
                <a:noFill/>
              </a:ln>
              <a:solidFill>
                <a:schemeClr val="bg1"/>
              </a:solidFill>
              <a:effectLst/>
              <a:uLnTx/>
              <a:uFillTx/>
              <a:latin typeface="微软雅黑"/>
              <a:ea typeface="微软雅黑"/>
            </a:endParaRPr>
          </a:p>
        </p:txBody>
      </p:sp>
      <p:sp>
        <p:nvSpPr>
          <p:cNvPr id="91" name="TextBox 77"/>
          <p:cNvSpPr txBox="1">
            <a:spLocks noChangeArrowheads="1"/>
          </p:cNvSpPr>
          <p:nvPr/>
        </p:nvSpPr>
        <p:spPr bwMode="auto">
          <a:xfrm>
            <a:off x="755576" y="3969894"/>
            <a:ext cx="61206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defTabSz="914400" eaLnBrk="0" fontAlgn="auto" latinLnBrk="0" hangingPunct="0">
              <a:lnSpc>
                <a:spcPct val="130000"/>
              </a:lnSpc>
              <a:spcBef>
                <a:spcPts val="0"/>
              </a:spcBef>
              <a:spcAft>
                <a:spcPts val="0"/>
              </a:spcAft>
              <a:buClrTx/>
              <a:buSzTx/>
              <a:buFontTx/>
              <a:buNone/>
              <a:tabLst/>
              <a:defRPr/>
            </a:pPr>
            <a:r>
              <a:rPr kumimoji="0" lang="zh-CN" altLang="en-US" sz="1000" b="0" i="0" u="none" strike="noStrike" kern="3000" cap="none" spc="23" normalizeH="0" baseline="0" noProof="0" dirty="0">
                <a:ln>
                  <a:noFill/>
                </a:ln>
                <a:solidFill>
                  <a:sysClr val="window" lastClr="FFFFFF"/>
                </a:solidFill>
                <a:effectLst/>
                <a:uLnTx/>
                <a:uFillTx/>
                <a:latin typeface="微软雅黑"/>
                <a:ea typeface="微软雅黑"/>
              </a:rPr>
              <a:t>单击此处添加文本内容，文字内容需概括精炼  单击此处添加文本内容，文字内容需概括精炼</a:t>
            </a:r>
            <a:endParaRPr kumimoji="0" lang="en-US" altLang="zh-CN" sz="1000" b="0" i="0" u="none" strike="noStrike" kern="3000" cap="none" spc="23" normalizeH="0" baseline="0" noProof="0" dirty="0">
              <a:ln>
                <a:noFill/>
              </a:ln>
              <a:solidFill>
                <a:sysClr val="window" lastClr="FFFFFF"/>
              </a:solidFill>
              <a:effectLst/>
              <a:uLnTx/>
              <a:uFillTx/>
              <a:latin typeface="微软雅黑"/>
              <a:ea typeface="微软雅黑"/>
            </a:endParaRPr>
          </a:p>
          <a:p>
            <a:pPr marL="0" marR="0" lvl="0" indent="0" defTabSz="914400" eaLnBrk="0" fontAlgn="auto" latinLnBrk="0" hangingPunct="0">
              <a:lnSpc>
                <a:spcPct val="130000"/>
              </a:lnSpc>
              <a:spcBef>
                <a:spcPts val="0"/>
              </a:spcBef>
              <a:spcAft>
                <a:spcPts val="0"/>
              </a:spcAft>
              <a:buClrTx/>
              <a:buSzTx/>
              <a:buFontTx/>
              <a:buNone/>
              <a:tabLst/>
              <a:defRPr/>
            </a:pPr>
            <a:r>
              <a:rPr kumimoji="0" lang="zh-CN" altLang="en-US" sz="1000" b="0" i="0" u="none" strike="noStrike" kern="3000" cap="none" spc="23" normalizeH="0" baseline="0" noProof="0" dirty="0">
                <a:ln>
                  <a:noFill/>
                </a:ln>
                <a:solidFill>
                  <a:sysClr val="window" lastClr="FFFFFF"/>
                </a:solidFill>
                <a:effectLst/>
                <a:uLnTx/>
                <a:uFillTx/>
                <a:latin typeface="微软雅黑"/>
                <a:ea typeface="微软雅黑"/>
              </a:rPr>
              <a:t>单击此处添加文本内容，文字内容需概括精炼</a:t>
            </a:r>
            <a:r>
              <a:rPr kumimoji="0" lang="en-US" altLang="zh-CN" sz="1000" b="0" i="0" u="none" strike="noStrike" kern="3000" cap="none" spc="23" normalizeH="0" baseline="0" noProof="0" dirty="0">
                <a:ln>
                  <a:noFill/>
                </a:ln>
                <a:solidFill>
                  <a:sysClr val="window" lastClr="FFFFFF"/>
                </a:solidFill>
                <a:effectLst/>
                <a:uLnTx/>
                <a:uFillTx/>
                <a:latin typeface="微软雅黑"/>
                <a:ea typeface="微软雅黑"/>
              </a:rPr>
              <a:t>  </a:t>
            </a:r>
            <a:r>
              <a:rPr kumimoji="0" lang="zh-CN" altLang="en-US" sz="1000" b="0" i="0" u="none" strike="noStrike" kern="3000" cap="none" spc="23" normalizeH="0" baseline="0" noProof="0" dirty="0">
                <a:ln>
                  <a:noFill/>
                </a:ln>
                <a:solidFill>
                  <a:sysClr val="window" lastClr="FFFFFF"/>
                </a:solidFill>
                <a:effectLst/>
                <a:uLnTx/>
                <a:uFillTx/>
                <a:latin typeface="微软雅黑"/>
                <a:ea typeface="微软雅黑"/>
              </a:rPr>
              <a:t>单击此处添加文本内容，文字内容需概括精炼</a:t>
            </a:r>
            <a:endParaRPr kumimoji="0" lang="en-US" altLang="zh-CN" sz="1000" b="0" i="0" u="none" strike="noStrike" kern="3000" cap="none" spc="23" normalizeH="0" baseline="0" noProof="0" dirty="0">
              <a:ln>
                <a:noFill/>
              </a:ln>
              <a:solidFill>
                <a:sysClr val="window" lastClr="FFFFFF"/>
              </a:solidFill>
              <a:effectLst/>
              <a:uLnTx/>
              <a:uFillTx/>
              <a:latin typeface="微软雅黑"/>
              <a:ea typeface="微软雅黑"/>
            </a:endParaRPr>
          </a:p>
        </p:txBody>
      </p:sp>
      <p:grpSp>
        <p:nvGrpSpPr>
          <p:cNvPr id="92" name="组合 91"/>
          <p:cNvGrpSpPr/>
          <p:nvPr/>
        </p:nvGrpSpPr>
        <p:grpSpPr>
          <a:xfrm>
            <a:off x="0" y="3033790"/>
            <a:ext cx="4860000" cy="720080"/>
            <a:chOff x="0" y="2787774"/>
            <a:chExt cx="4860000" cy="720080"/>
          </a:xfrm>
        </p:grpSpPr>
        <p:sp>
          <p:nvSpPr>
            <p:cNvPr id="93" name="矩形 92"/>
            <p:cNvSpPr/>
            <p:nvPr/>
          </p:nvSpPr>
          <p:spPr>
            <a:xfrm>
              <a:off x="0" y="2787774"/>
              <a:ext cx="4860000" cy="720080"/>
            </a:xfrm>
            <a:prstGeom prst="rect">
              <a:avLst/>
            </a:prstGeom>
            <a:solidFill>
              <a:schemeClr val="bg1">
                <a:alpha val="50000"/>
              </a:schemeClr>
            </a:solidFill>
            <a:ln w="25400" cap="flat" cmpd="sng" algn="ctr">
              <a:noFill/>
              <a:prstDash val="solid"/>
            </a:ln>
            <a:effectLst>
              <a:outerShdw blurRad="50800" dist="381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sp>
          <p:nvSpPr>
            <p:cNvPr id="94" name="TextBox 13"/>
            <p:cNvSpPr txBox="1">
              <a:spLocks noChangeArrowheads="1"/>
            </p:cNvSpPr>
            <p:nvPr/>
          </p:nvSpPr>
          <p:spPr bwMode="auto">
            <a:xfrm>
              <a:off x="3600000" y="2897920"/>
              <a:ext cx="1210588" cy="400110"/>
            </a:xfrm>
            <a:prstGeom prst="rect">
              <a:avLst/>
            </a:prstGeom>
            <a:effectLst/>
          </p:spPr>
          <p:txBody>
            <a:bodyPr wrap="none">
              <a:spAutoFit/>
            </a:bodyPr>
            <a:lstStyle>
              <a:defPPr>
                <a:defRPr lang="zh-CN"/>
              </a:defPPr>
              <a:lvl1pPr lvl="0" algn="r">
                <a:defRPr sz="1200">
                  <a:solidFill>
                    <a:srgbClr val="DB9557"/>
                  </a:solidFill>
                  <a:latin typeface="Broadway" pitchFamily="82" charset="0"/>
                </a:defRPr>
              </a:lvl1pPr>
            </a:lstStyle>
            <a:p>
              <a:pPr lvl="0" algn="l" defTabSz="914400">
                <a:defRPr/>
              </a:pPr>
              <a:r>
                <a:rPr lang="zh-CN" altLang="en-US" sz="2000" b="1" kern="0" dirty="0">
                  <a:solidFill>
                    <a:schemeClr val="bg1"/>
                  </a:solidFill>
                  <a:latin typeface="微软雅黑"/>
                  <a:ea typeface="微软雅黑"/>
                </a:rPr>
                <a:t>添加标题</a:t>
              </a:r>
            </a:p>
          </p:txBody>
        </p:sp>
        <p:sp>
          <p:nvSpPr>
            <p:cNvPr id="95" name="椭圆 7"/>
            <p:cNvSpPr/>
            <p:nvPr/>
          </p:nvSpPr>
          <p:spPr>
            <a:xfrm>
              <a:off x="237497" y="3029658"/>
              <a:ext cx="250268" cy="260697"/>
            </a:xfrm>
            <a:custGeom>
              <a:avLst/>
              <a:gdLst/>
              <a:ahLst/>
              <a:cxnLst/>
              <a:rect l="l" t="t" r="r" b="b"/>
              <a:pathLst>
                <a:path w="1206381" h="1257672">
                  <a:moveTo>
                    <a:pt x="960331" y="249421"/>
                  </a:moveTo>
                  <a:cubicBezTo>
                    <a:pt x="944358" y="390709"/>
                    <a:pt x="912152" y="517316"/>
                    <a:pt x="868979" y="619820"/>
                  </a:cubicBezTo>
                  <a:cubicBezTo>
                    <a:pt x="985575" y="533648"/>
                    <a:pt x="1055535" y="396536"/>
                    <a:pt x="1055535" y="249421"/>
                  </a:cubicBezTo>
                  <a:close/>
                  <a:moveTo>
                    <a:pt x="131720" y="244400"/>
                  </a:moveTo>
                  <a:cubicBezTo>
                    <a:pt x="130081" y="395188"/>
                    <a:pt x="202059" y="536267"/>
                    <a:pt x="323248" y="622932"/>
                  </a:cubicBezTo>
                  <a:cubicBezTo>
                    <a:pt x="277881" y="519309"/>
                    <a:pt x="244918" y="389985"/>
                    <a:pt x="228822" y="245455"/>
                  </a:cubicBezTo>
                  <a:close/>
                  <a:moveTo>
                    <a:pt x="594628" y="214114"/>
                  </a:moveTo>
                  <a:lnTo>
                    <a:pt x="550782" y="356005"/>
                  </a:lnTo>
                  <a:lnTo>
                    <a:pt x="408890" y="356004"/>
                  </a:lnTo>
                  <a:lnTo>
                    <a:pt x="523683" y="443697"/>
                  </a:lnTo>
                  <a:lnTo>
                    <a:pt x="479836" y="585588"/>
                  </a:lnTo>
                  <a:lnTo>
                    <a:pt x="594628" y="497894"/>
                  </a:lnTo>
                  <a:lnTo>
                    <a:pt x="709419" y="585588"/>
                  </a:lnTo>
                  <a:lnTo>
                    <a:pt x="665572" y="443697"/>
                  </a:lnTo>
                  <a:lnTo>
                    <a:pt x="780365" y="356004"/>
                  </a:lnTo>
                  <a:lnTo>
                    <a:pt x="638473" y="356005"/>
                  </a:lnTo>
                  <a:close/>
                  <a:moveTo>
                    <a:pt x="212469" y="0"/>
                  </a:moveTo>
                  <a:lnTo>
                    <a:pt x="977202" y="0"/>
                  </a:lnTo>
                  <a:cubicBezTo>
                    <a:pt x="977202" y="61965"/>
                    <a:pt x="974487" y="122452"/>
                    <a:pt x="968811" y="180806"/>
                  </a:cubicBezTo>
                  <a:lnTo>
                    <a:pt x="1206381" y="180806"/>
                  </a:lnTo>
                  <a:cubicBezTo>
                    <a:pt x="1206381" y="397086"/>
                    <a:pt x="1090586" y="596812"/>
                    <a:pt x="902891" y="704273"/>
                  </a:cubicBezTo>
                  <a:cubicBezTo>
                    <a:pt x="870476" y="722833"/>
                    <a:pt x="836773" y="738149"/>
                    <a:pt x="801825" y="749059"/>
                  </a:cubicBezTo>
                  <a:cubicBezTo>
                    <a:pt x="753613" y="821567"/>
                    <a:pt x="697900" y="869416"/>
                    <a:pt x="637991" y="885002"/>
                  </a:cubicBezTo>
                  <a:cubicBezTo>
                    <a:pt x="643656" y="968225"/>
                    <a:pt x="680726" y="1046254"/>
                    <a:pt x="740956" y="1105050"/>
                  </a:cubicBezTo>
                  <a:cubicBezTo>
                    <a:pt x="793454" y="1156298"/>
                    <a:pt x="860135" y="1189604"/>
                    <a:pt x="931588" y="1200759"/>
                  </a:cubicBezTo>
                  <a:cubicBezTo>
                    <a:pt x="927443" y="1233164"/>
                    <a:pt x="899430" y="1257672"/>
                    <a:pt x="865694" y="1257672"/>
                  </a:cubicBezTo>
                  <a:lnTo>
                    <a:pt x="319497" y="1257672"/>
                  </a:lnTo>
                  <a:cubicBezTo>
                    <a:pt x="285740" y="1257672"/>
                    <a:pt x="257715" y="1233135"/>
                    <a:pt x="253592" y="1200703"/>
                  </a:cubicBezTo>
                  <a:cubicBezTo>
                    <a:pt x="324761" y="1189376"/>
                    <a:pt x="391165" y="1156123"/>
                    <a:pt x="443483" y="1105050"/>
                  </a:cubicBezTo>
                  <a:cubicBezTo>
                    <a:pt x="504147" y="1045831"/>
                    <a:pt x="541316" y="967102"/>
                    <a:pt x="546675" y="883221"/>
                  </a:cubicBezTo>
                  <a:cubicBezTo>
                    <a:pt x="486717" y="865840"/>
                    <a:pt x="431097" y="816104"/>
                    <a:pt x="383268" y="741656"/>
                  </a:cubicBezTo>
                  <a:cubicBezTo>
                    <a:pt x="353818" y="730937"/>
                    <a:pt x="325336" y="717139"/>
                    <a:pt x="297818" y="700985"/>
                  </a:cubicBezTo>
                  <a:cubicBezTo>
                    <a:pt x="111302" y="591490"/>
                    <a:pt x="-2316" y="390517"/>
                    <a:pt x="36" y="174249"/>
                  </a:cubicBezTo>
                  <a:lnTo>
                    <a:pt x="220395" y="176645"/>
                  </a:lnTo>
                  <a:cubicBezTo>
                    <a:pt x="215056" y="119574"/>
                    <a:pt x="212469" y="60491"/>
                    <a:pt x="212469" y="0"/>
                  </a:cubicBezTo>
                  <a:close/>
                </a:path>
              </a:pathLst>
            </a:custGeom>
            <a:solidFill>
              <a:srgbClr val="F2EBE3">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grpSp>
      <p:grpSp>
        <p:nvGrpSpPr>
          <p:cNvPr id="96" name="组合 95"/>
          <p:cNvGrpSpPr/>
          <p:nvPr/>
        </p:nvGrpSpPr>
        <p:grpSpPr>
          <a:xfrm>
            <a:off x="0" y="1358556"/>
            <a:ext cx="2339752" cy="720080"/>
            <a:chOff x="0" y="1112540"/>
            <a:chExt cx="2339752" cy="720080"/>
          </a:xfrm>
        </p:grpSpPr>
        <p:sp>
          <p:nvSpPr>
            <p:cNvPr id="97" name="矩形 96"/>
            <p:cNvSpPr/>
            <p:nvPr/>
          </p:nvSpPr>
          <p:spPr>
            <a:xfrm>
              <a:off x="0" y="1112540"/>
              <a:ext cx="2339752" cy="720080"/>
            </a:xfrm>
            <a:prstGeom prst="rect">
              <a:avLst/>
            </a:prstGeom>
            <a:solidFill>
              <a:schemeClr val="bg1">
                <a:alpha val="50000"/>
              </a:schemeClr>
            </a:solidFill>
            <a:ln w="25400" cap="flat" cmpd="sng" algn="ctr">
              <a:noFill/>
              <a:prstDash val="solid"/>
            </a:ln>
            <a:effectLst>
              <a:outerShdw blurRad="50800" dist="381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sp>
          <p:nvSpPr>
            <p:cNvPr id="98" name="TextBox 6"/>
            <p:cNvSpPr txBox="1">
              <a:spLocks noChangeArrowheads="1"/>
            </p:cNvSpPr>
            <p:nvPr/>
          </p:nvSpPr>
          <p:spPr bwMode="auto">
            <a:xfrm>
              <a:off x="1058836" y="1251985"/>
              <a:ext cx="1210588" cy="400110"/>
            </a:xfrm>
            <a:prstGeom prst="rect">
              <a:avLst/>
            </a:prstGeom>
            <a:effectLst/>
          </p:spPr>
          <p:txBody>
            <a:bodyPr wrap="none">
              <a:spAutoFit/>
            </a:bodyPr>
            <a:lstStyle>
              <a:defPPr>
                <a:defRPr lang="zh-CN"/>
              </a:defPPr>
              <a:lvl1pPr lvl="0" algn="r">
                <a:defRPr sz="1200">
                  <a:solidFill>
                    <a:srgbClr val="DB9557"/>
                  </a:solidFill>
                  <a:latin typeface="Broadway" pitchFamily="82" charset="0"/>
                </a:defRPr>
              </a:lvl1pPr>
            </a:lstStyle>
            <a:p>
              <a:pPr marL="0" marR="0" lvl="0" indent="0" algn="l" defTabSz="914400" eaLnBrk="1" fontAlgn="auto" latinLnBrk="0" hangingPunct="1">
                <a:lnSpc>
                  <a:spcPct val="100000"/>
                </a:lnSpc>
                <a:spcBef>
                  <a:spcPts val="0"/>
                </a:spcBef>
                <a:spcAft>
                  <a:spcPts val="0"/>
                </a:spcAft>
                <a:buClrTx/>
                <a:buSzTx/>
                <a:buFontTx/>
                <a:buNone/>
                <a:tabLst/>
                <a:defRPr/>
              </a:pPr>
              <a:r>
                <a:rPr kumimoji="0" lang="zh-CN" altLang="en-US" sz="2000" b="1" i="0" u="none" strike="noStrike" kern="0" cap="none" spc="0" normalizeH="0" baseline="0" noProof="0" dirty="0">
                  <a:ln>
                    <a:noFill/>
                  </a:ln>
                  <a:solidFill>
                    <a:schemeClr val="bg1"/>
                  </a:solidFill>
                  <a:effectLst/>
                  <a:uLnTx/>
                  <a:uFillTx/>
                  <a:latin typeface="微软雅黑"/>
                  <a:ea typeface="微软雅黑"/>
                </a:rPr>
                <a:t>添加标题</a:t>
              </a:r>
            </a:p>
          </p:txBody>
        </p:sp>
        <p:sp>
          <p:nvSpPr>
            <p:cNvPr id="99" name="饼形 4"/>
            <p:cNvSpPr/>
            <p:nvPr/>
          </p:nvSpPr>
          <p:spPr bwMode="auto">
            <a:xfrm>
              <a:off x="247691" y="1356864"/>
              <a:ext cx="256047" cy="231429"/>
            </a:xfrm>
            <a:custGeom>
              <a:avLst/>
              <a:gdLst/>
              <a:ahLst/>
              <a:cxnLst/>
              <a:rect l="l" t="t" r="r" b="b"/>
              <a:pathLst>
                <a:path w="1114203" h="1007073">
                  <a:moveTo>
                    <a:pt x="739568" y="487469"/>
                  </a:moveTo>
                  <a:cubicBezTo>
                    <a:pt x="958572" y="557910"/>
                    <a:pt x="1114203" y="764338"/>
                    <a:pt x="1114203" y="1007073"/>
                  </a:cubicBezTo>
                  <a:lnTo>
                    <a:pt x="586886" y="1007073"/>
                  </a:lnTo>
                  <a:lnTo>
                    <a:pt x="633226" y="863408"/>
                  </a:lnTo>
                  <a:lnTo>
                    <a:pt x="568797" y="663671"/>
                  </a:lnTo>
                  <a:lnTo>
                    <a:pt x="629867" y="597818"/>
                  </a:lnTo>
                  <a:lnTo>
                    <a:pt x="586115" y="550637"/>
                  </a:lnTo>
                  <a:cubicBezTo>
                    <a:pt x="645084" y="548519"/>
                    <a:pt x="698385" y="525309"/>
                    <a:pt x="739568" y="487469"/>
                  </a:cubicBezTo>
                  <a:close/>
                  <a:moveTo>
                    <a:pt x="374639" y="487469"/>
                  </a:moveTo>
                  <a:cubicBezTo>
                    <a:pt x="413944" y="523583"/>
                    <a:pt x="464282" y="546371"/>
                    <a:pt x="520269" y="549252"/>
                  </a:cubicBezTo>
                  <a:lnTo>
                    <a:pt x="475234" y="597818"/>
                  </a:lnTo>
                  <a:lnTo>
                    <a:pt x="534532" y="661763"/>
                  </a:lnTo>
                  <a:lnTo>
                    <a:pt x="469484" y="863408"/>
                  </a:lnTo>
                  <a:lnTo>
                    <a:pt x="515828" y="1007073"/>
                  </a:lnTo>
                  <a:lnTo>
                    <a:pt x="0" y="1007073"/>
                  </a:lnTo>
                  <a:cubicBezTo>
                    <a:pt x="0" y="764338"/>
                    <a:pt x="155635" y="557910"/>
                    <a:pt x="374639" y="487469"/>
                  </a:cubicBezTo>
                  <a:close/>
                  <a:moveTo>
                    <a:pt x="549066" y="0"/>
                  </a:moveTo>
                  <a:cubicBezTo>
                    <a:pt x="689592" y="0"/>
                    <a:pt x="803510" y="113920"/>
                    <a:pt x="803510" y="254447"/>
                  </a:cubicBezTo>
                  <a:cubicBezTo>
                    <a:pt x="803510" y="394974"/>
                    <a:pt x="689592" y="508894"/>
                    <a:pt x="549066" y="508894"/>
                  </a:cubicBezTo>
                  <a:cubicBezTo>
                    <a:pt x="408540" y="508894"/>
                    <a:pt x="294622" y="394974"/>
                    <a:pt x="294622" y="254447"/>
                  </a:cubicBezTo>
                  <a:cubicBezTo>
                    <a:pt x="294622" y="113920"/>
                    <a:pt x="408540" y="0"/>
                    <a:pt x="549066" y="0"/>
                  </a:cubicBezTo>
                  <a:close/>
                </a:path>
              </a:pathLst>
            </a:custGeom>
            <a:solidFill>
              <a:schemeClr val="bg1">
                <a:alpha val="50000"/>
              </a:scheme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grpSp>
      <p:grpSp>
        <p:nvGrpSpPr>
          <p:cNvPr id="100" name="组合 99"/>
          <p:cNvGrpSpPr/>
          <p:nvPr/>
        </p:nvGrpSpPr>
        <p:grpSpPr>
          <a:xfrm>
            <a:off x="0" y="2188744"/>
            <a:ext cx="3600000" cy="720080"/>
            <a:chOff x="0" y="1942728"/>
            <a:chExt cx="3600000" cy="720080"/>
          </a:xfrm>
        </p:grpSpPr>
        <p:sp>
          <p:nvSpPr>
            <p:cNvPr id="101" name="矩形 100"/>
            <p:cNvSpPr/>
            <p:nvPr/>
          </p:nvSpPr>
          <p:spPr>
            <a:xfrm>
              <a:off x="0" y="1942728"/>
              <a:ext cx="3600000" cy="720080"/>
            </a:xfrm>
            <a:prstGeom prst="rect">
              <a:avLst/>
            </a:prstGeom>
            <a:solidFill>
              <a:schemeClr val="bg1">
                <a:alpha val="50000"/>
              </a:schemeClr>
            </a:solidFill>
            <a:ln w="25400" cap="flat" cmpd="sng" algn="ctr">
              <a:noFill/>
              <a:prstDash val="solid"/>
            </a:ln>
            <a:effectLst>
              <a:outerShdw blurRad="50800" dist="381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sp>
          <p:nvSpPr>
            <p:cNvPr id="102" name="TextBox 6"/>
            <p:cNvSpPr txBox="1">
              <a:spLocks noChangeArrowheads="1"/>
            </p:cNvSpPr>
            <p:nvPr/>
          </p:nvSpPr>
          <p:spPr bwMode="auto">
            <a:xfrm>
              <a:off x="2269424" y="2076871"/>
              <a:ext cx="1210588" cy="400110"/>
            </a:xfrm>
            <a:prstGeom prst="rect">
              <a:avLst/>
            </a:prstGeom>
            <a:effectLst/>
          </p:spPr>
          <p:txBody>
            <a:bodyPr wrap="none">
              <a:spAutoFit/>
            </a:bodyPr>
            <a:lstStyle>
              <a:defPPr>
                <a:defRPr lang="zh-CN"/>
              </a:defPPr>
              <a:lvl1pPr lvl="0" algn="r">
                <a:defRPr sz="1200">
                  <a:solidFill>
                    <a:srgbClr val="DB9557"/>
                  </a:solidFill>
                  <a:latin typeface="Broadway" pitchFamily="82" charset="0"/>
                </a:defRPr>
              </a:lvl1pPr>
            </a:lstStyle>
            <a:p>
              <a:pPr lvl="0" algn="l" defTabSz="914400">
                <a:defRPr/>
              </a:pPr>
              <a:r>
                <a:rPr lang="zh-CN" altLang="en-US" sz="2000" b="1" kern="0" dirty="0">
                  <a:solidFill>
                    <a:schemeClr val="bg1"/>
                  </a:solidFill>
                  <a:latin typeface="微软雅黑"/>
                  <a:ea typeface="微软雅黑"/>
                </a:rPr>
                <a:t>添加标题</a:t>
              </a:r>
            </a:p>
          </p:txBody>
        </p:sp>
        <p:sp>
          <p:nvSpPr>
            <p:cNvPr id="103" name="椭圆 32"/>
            <p:cNvSpPr/>
            <p:nvPr/>
          </p:nvSpPr>
          <p:spPr>
            <a:xfrm>
              <a:off x="237497" y="2223287"/>
              <a:ext cx="288152" cy="168833"/>
            </a:xfrm>
            <a:custGeom>
              <a:avLst/>
              <a:gdLst/>
              <a:ahLst/>
              <a:cxnLst/>
              <a:rect l="l" t="t" r="r" b="b"/>
              <a:pathLst>
                <a:path w="1163981" h="682000">
                  <a:moveTo>
                    <a:pt x="739288" y="0"/>
                  </a:moveTo>
                  <a:cubicBezTo>
                    <a:pt x="875831" y="0"/>
                    <a:pt x="986521" y="110690"/>
                    <a:pt x="986521" y="247233"/>
                  </a:cubicBezTo>
                  <a:lnTo>
                    <a:pt x="982682" y="285311"/>
                  </a:lnTo>
                  <a:cubicBezTo>
                    <a:pt x="1084361" y="293424"/>
                    <a:pt x="1163981" y="378790"/>
                    <a:pt x="1163981" y="482751"/>
                  </a:cubicBezTo>
                  <a:lnTo>
                    <a:pt x="1163981" y="482751"/>
                  </a:lnTo>
                  <a:cubicBezTo>
                    <a:pt x="1163981" y="592793"/>
                    <a:pt x="1074774" y="682000"/>
                    <a:pt x="964732" y="682000"/>
                  </a:cubicBezTo>
                  <a:lnTo>
                    <a:pt x="679234" y="682000"/>
                  </a:lnTo>
                  <a:lnTo>
                    <a:pt x="679234" y="563726"/>
                  </a:lnTo>
                  <a:lnTo>
                    <a:pt x="775233" y="563726"/>
                  </a:lnTo>
                  <a:lnTo>
                    <a:pt x="583234" y="371728"/>
                  </a:lnTo>
                  <a:lnTo>
                    <a:pt x="391236" y="563726"/>
                  </a:lnTo>
                  <a:lnTo>
                    <a:pt x="487235" y="563726"/>
                  </a:lnTo>
                  <a:lnTo>
                    <a:pt x="487235" y="682000"/>
                  </a:lnTo>
                  <a:lnTo>
                    <a:pt x="199249" y="682000"/>
                  </a:lnTo>
                  <a:cubicBezTo>
                    <a:pt x="89207" y="682000"/>
                    <a:pt x="0" y="592793"/>
                    <a:pt x="0" y="482751"/>
                  </a:cubicBezTo>
                  <a:cubicBezTo>
                    <a:pt x="0" y="373375"/>
                    <a:pt x="88129" y="284584"/>
                    <a:pt x="197254" y="283703"/>
                  </a:cubicBezTo>
                  <a:cubicBezTo>
                    <a:pt x="205573" y="185523"/>
                    <a:pt x="288174" y="108790"/>
                    <a:pt x="388695" y="108790"/>
                  </a:cubicBezTo>
                  <a:cubicBezTo>
                    <a:pt x="435247" y="108790"/>
                    <a:pt x="477955" y="125246"/>
                    <a:pt x="510756" y="153344"/>
                  </a:cubicBezTo>
                  <a:cubicBezTo>
                    <a:pt x="547531" y="63321"/>
                    <a:pt x="636015" y="0"/>
                    <a:pt x="739288" y="0"/>
                  </a:cubicBezTo>
                  <a:close/>
                </a:path>
              </a:pathLst>
            </a:custGeom>
            <a:solidFill>
              <a:srgbClr val="F2EBE3">
                <a:alpha val="50000"/>
              </a:srgbClr>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grpSp>
      <p:sp>
        <p:nvSpPr>
          <p:cNvPr id="104" name="圆角矩形 2"/>
          <p:cNvSpPr/>
          <p:nvPr/>
        </p:nvSpPr>
        <p:spPr>
          <a:xfrm>
            <a:off x="7055846" y="2146803"/>
            <a:ext cx="1289868" cy="1538426"/>
          </a:xfrm>
          <a:custGeom>
            <a:avLst/>
            <a:gdLst/>
            <a:ahLst/>
            <a:cxnLst/>
            <a:rect l="l" t="t" r="r" b="b"/>
            <a:pathLst>
              <a:path w="1060946" h="1265390">
                <a:moveTo>
                  <a:pt x="1014114" y="8144"/>
                </a:moveTo>
                <a:cubicBezTo>
                  <a:pt x="1028176" y="10400"/>
                  <a:pt x="1041376" y="18021"/>
                  <a:pt x="1050382" y="30471"/>
                </a:cubicBezTo>
                <a:cubicBezTo>
                  <a:pt x="1068395" y="55370"/>
                  <a:pt x="1062812" y="90159"/>
                  <a:pt x="1037913" y="108172"/>
                </a:cubicBezTo>
                <a:lnTo>
                  <a:pt x="676412" y="369690"/>
                </a:lnTo>
                <a:lnTo>
                  <a:pt x="676412" y="800537"/>
                </a:lnTo>
                <a:lnTo>
                  <a:pt x="676412" y="833215"/>
                </a:lnTo>
                <a:lnTo>
                  <a:pt x="676412" y="1209744"/>
                </a:lnTo>
                <a:cubicBezTo>
                  <a:pt x="676412" y="1240476"/>
                  <a:pt x="651498" y="1265390"/>
                  <a:pt x="620766" y="1265390"/>
                </a:cubicBezTo>
                <a:cubicBezTo>
                  <a:pt x="590034" y="1265390"/>
                  <a:pt x="565120" y="1240476"/>
                  <a:pt x="565120" y="1209744"/>
                </a:cubicBezTo>
                <a:lnTo>
                  <a:pt x="565120" y="880238"/>
                </a:lnTo>
                <a:lnTo>
                  <a:pt x="505573" y="880238"/>
                </a:lnTo>
                <a:lnTo>
                  <a:pt x="505573" y="1209744"/>
                </a:lnTo>
                <a:cubicBezTo>
                  <a:pt x="505573" y="1240476"/>
                  <a:pt x="480659" y="1265390"/>
                  <a:pt x="449927" y="1265390"/>
                </a:cubicBezTo>
                <a:cubicBezTo>
                  <a:pt x="419195" y="1265390"/>
                  <a:pt x="394281" y="1240476"/>
                  <a:pt x="394281" y="1209744"/>
                </a:cubicBezTo>
                <a:lnTo>
                  <a:pt x="394281" y="833215"/>
                </a:lnTo>
                <a:lnTo>
                  <a:pt x="394281" y="800537"/>
                </a:lnTo>
                <a:lnTo>
                  <a:pt x="394281" y="378851"/>
                </a:lnTo>
                <a:lnTo>
                  <a:pt x="23033" y="110282"/>
                </a:lnTo>
                <a:cubicBezTo>
                  <a:pt x="-1866" y="92269"/>
                  <a:pt x="-7449" y="57480"/>
                  <a:pt x="10564" y="32581"/>
                </a:cubicBezTo>
                <a:cubicBezTo>
                  <a:pt x="19570" y="20131"/>
                  <a:pt x="32770" y="12510"/>
                  <a:pt x="46832" y="10254"/>
                </a:cubicBezTo>
                <a:cubicBezTo>
                  <a:pt x="60893" y="7997"/>
                  <a:pt x="75815" y="11105"/>
                  <a:pt x="88265" y="20111"/>
                </a:cubicBezTo>
                <a:lnTo>
                  <a:pt x="468961" y="295515"/>
                </a:lnTo>
                <a:lnTo>
                  <a:pt x="589079" y="295515"/>
                </a:lnTo>
                <a:lnTo>
                  <a:pt x="589099" y="295493"/>
                </a:lnTo>
                <a:lnTo>
                  <a:pt x="972681" y="18001"/>
                </a:lnTo>
                <a:cubicBezTo>
                  <a:pt x="985131" y="8995"/>
                  <a:pt x="1000053" y="5887"/>
                  <a:pt x="1014114" y="8144"/>
                </a:cubicBezTo>
                <a:close/>
                <a:moveTo>
                  <a:pt x="530473" y="0"/>
                </a:moveTo>
                <a:cubicBezTo>
                  <a:pt x="598860" y="0"/>
                  <a:pt x="654298" y="55438"/>
                  <a:pt x="654298" y="123825"/>
                </a:cubicBezTo>
                <a:cubicBezTo>
                  <a:pt x="654298" y="192212"/>
                  <a:pt x="598860" y="247650"/>
                  <a:pt x="530473" y="247650"/>
                </a:cubicBezTo>
                <a:cubicBezTo>
                  <a:pt x="462086" y="247650"/>
                  <a:pt x="406648" y="192212"/>
                  <a:pt x="406648" y="123825"/>
                </a:cubicBezTo>
                <a:cubicBezTo>
                  <a:pt x="406648" y="55438"/>
                  <a:pt x="462086" y="0"/>
                  <a:pt x="530473" y="0"/>
                </a:cubicBezTo>
                <a:close/>
              </a:path>
            </a:pathLst>
          </a:custGeom>
          <a:solidFill>
            <a:schemeClr val="bg1">
              <a:alpha val="50000"/>
            </a:schemeClr>
          </a:solidFill>
          <a:ln w="25400" cap="flat" cmpd="sng" algn="ctr">
            <a:noFill/>
            <a:prstDash val="solid"/>
          </a:ln>
          <a:effectLst>
            <a:outerShdw blurRad="50800" dist="381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grpSp>
        <p:nvGrpSpPr>
          <p:cNvPr id="105" name="组合 104"/>
          <p:cNvGrpSpPr/>
          <p:nvPr/>
        </p:nvGrpSpPr>
        <p:grpSpPr>
          <a:xfrm>
            <a:off x="7170497" y="1087034"/>
            <a:ext cx="1217927" cy="928267"/>
            <a:chOff x="7134225" y="1194073"/>
            <a:chExt cx="1217927" cy="928267"/>
          </a:xfrm>
        </p:grpSpPr>
        <p:sp>
          <p:nvSpPr>
            <p:cNvPr id="106" name="圆角矩形 4"/>
            <p:cNvSpPr/>
            <p:nvPr/>
          </p:nvSpPr>
          <p:spPr>
            <a:xfrm>
              <a:off x="7134225" y="1194073"/>
              <a:ext cx="1129233" cy="928267"/>
            </a:xfrm>
            <a:custGeom>
              <a:avLst/>
              <a:gdLst/>
              <a:ahLst/>
              <a:cxnLst/>
              <a:rect l="l" t="t" r="r" b="b"/>
              <a:pathLst>
                <a:path w="1060946" h="872133">
                  <a:moveTo>
                    <a:pt x="123337" y="0"/>
                  </a:moveTo>
                  <a:lnTo>
                    <a:pt x="937609" y="0"/>
                  </a:lnTo>
                  <a:cubicBezTo>
                    <a:pt x="1005726" y="0"/>
                    <a:pt x="1060946" y="55220"/>
                    <a:pt x="1060946" y="123337"/>
                  </a:cubicBezTo>
                  <a:lnTo>
                    <a:pt x="1060946" y="616672"/>
                  </a:lnTo>
                  <a:cubicBezTo>
                    <a:pt x="1060946" y="684789"/>
                    <a:pt x="1005726" y="740009"/>
                    <a:pt x="937609" y="740009"/>
                  </a:cubicBezTo>
                  <a:lnTo>
                    <a:pt x="593129" y="740009"/>
                  </a:lnTo>
                  <a:lnTo>
                    <a:pt x="516497" y="872133"/>
                  </a:lnTo>
                  <a:lnTo>
                    <a:pt x="439865" y="740009"/>
                  </a:lnTo>
                  <a:lnTo>
                    <a:pt x="123337" y="740009"/>
                  </a:lnTo>
                  <a:cubicBezTo>
                    <a:pt x="55220" y="740009"/>
                    <a:pt x="0" y="684789"/>
                    <a:pt x="0" y="616672"/>
                  </a:cubicBezTo>
                  <a:lnTo>
                    <a:pt x="0" y="123337"/>
                  </a:lnTo>
                  <a:cubicBezTo>
                    <a:pt x="0" y="55220"/>
                    <a:pt x="55220" y="0"/>
                    <a:pt x="123337" y="0"/>
                  </a:cubicBezTo>
                  <a:close/>
                </a:path>
              </a:pathLst>
            </a:custGeom>
            <a:solidFill>
              <a:schemeClr val="bg1">
                <a:alpha val="50000"/>
              </a:schemeClr>
            </a:solidFill>
            <a:ln w="25400" cap="flat" cmpd="sng" algn="ctr">
              <a:noFill/>
              <a:prstDash val="solid"/>
            </a:ln>
            <a:effectLst>
              <a:outerShdw blurRad="50800" dist="38100" dir="8100000" algn="tr" rotWithShape="0">
                <a:prstClr val="black">
                  <a:alpha val="40000"/>
                </a:prst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 lastClr="FFFFFF"/>
                </a:solidFill>
                <a:effectLst/>
                <a:uLnTx/>
                <a:uFillTx/>
                <a:latin typeface="微软雅黑"/>
                <a:ea typeface="微软雅黑"/>
                <a:cs typeface="+mn-cs"/>
              </a:endParaRPr>
            </a:p>
          </p:txBody>
        </p:sp>
        <p:sp>
          <p:nvSpPr>
            <p:cNvPr id="107" name="TextBox 77"/>
            <p:cNvSpPr txBox="1">
              <a:spLocks noChangeArrowheads="1"/>
            </p:cNvSpPr>
            <p:nvPr/>
          </p:nvSpPr>
          <p:spPr bwMode="auto">
            <a:xfrm>
              <a:off x="7213179" y="1356864"/>
              <a:ext cx="1138973" cy="412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marL="0" marR="0" lvl="0" indent="0" defTabSz="914400" eaLnBrk="0" fontAlgn="auto" latinLnBrk="0" hangingPunct="0">
                <a:lnSpc>
                  <a:spcPct val="130000"/>
                </a:lnSpc>
                <a:spcBef>
                  <a:spcPts val="0"/>
                </a:spcBef>
                <a:spcAft>
                  <a:spcPts val="0"/>
                </a:spcAft>
                <a:buClrTx/>
                <a:buSzTx/>
                <a:buFontTx/>
                <a:buNone/>
                <a:tabLst/>
                <a:defRPr/>
              </a:pPr>
              <a:r>
                <a:rPr lang="zh-CN" altLang="en-US" sz="1600" kern="3000" spc="23" dirty="0">
                  <a:solidFill>
                    <a:sysClr val="window" lastClr="FFFFFF"/>
                  </a:solidFill>
                  <a:latin typeface="微软雅黑"/>
                  <a:ea typeface="微软雅黑"/>
                </a:rPr>
                <a:t>添</a:t>
              </a:r>
              <a:r>
                <a:rPr kumimoji="0" lang="zh-CN" altLang="en-US" sz="1600" b="0" i="0" u="none" strike="noStrike" kern="3000" cap="none" spc="23" normalizeH="0" baseline="0" noProof="0" dirty="0">
                  <a:ln>
                    <a:noFill/>
                  </a:ln>
                  <a:solidFill>
                    <a:sysClr val="window" lastClr="FFFFFF"/>
                  </a:solidFill>
                  <a:effectLst/>
                  <a:uLnTx/>
                  <a:uFillTx/>
                  <a:latin typeface="微软雅黑"/>
                  <a:ea typeface="微软雅黑"/>
                </a:rPr>
                <a:t>加标题</a:t>
              </a:r>
              <a:endParaRPr kumimoji="0" lang="en-US" altLang="zh-CN" sz="1600" b="0" i="0" u="none" strike="noStrike" kern="3000" cap="none" spc="23" normalizeH="0" baseline="0" noProof="0" dirty="0">
                <a:ln>
                  <a:noFill/>
                </a:ln>
                <a:solidFill>
                  <a:sysClr val="window" lastClr="FFFFFF"/>
                </a:solidFill>
                <a:effectLst/>
                <a:uLnTx/>
                <a:uFillTx/>
                <a:latin typeface="微软雅黑"/>
                <a:ea typeface="微软雅黑"/>
              </a:endParaRPr>
            </a:p>
          </p:txBody>
        </p:sp>
      </p:grpSp>
    </p:spTree>
    <p:extLst>
      <p:ext uri="{BB962C8B-B14F-4D97-AF65-F5344CB8AC3E}">
        <p14:creationId xmlns:p14="http://schemas.microsoft.com/office/powerpoint/2010/main" val="935311340"/>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22" presetClass="entr" presetSubtype="8" fill="hold" nodeType="afterEffect">
                                  <p:stCondLst>
                                    <p:cond delay="0"/>
                                  </p:stCondLst>
                                  <p:childTnLst>
                                    <p:set>
                                      <p:cBhvr>
                                        <p:cTn id="17" dur="1" fill="hold">
                                          <p:stCondLst>
                                            <p:cond delay="0"/>
                                          </p:stCondLst>
                                        </p:cTn>
                                        <p:tgtEl>
                                          <p:spTgt spid="96"/>
                                        </p:tgtEl>
                                        <p:attrNameLst>
                                          <p:attrName>style.visibility</p:attrName>
                                        </p:attrNameLst>
                                      </p:cBhvr>
                                      <p:to>
                                        <p:strVal val="visible"/>
                                      </p:to>
                                    </p:set>
                                    <p:animEffect transition="in" filter="wipe(left)">
                                      <p:cBhvr>
                                        <p:cTn id="18" dur="500"/>
                                        <p:tgtEl>
                                          <p:spTgt spid="96"/>
                                        </p:tgtEl>
                                      </p:cBhvr>
                                    </p:animEffect>
                                  </p:childTnLst>
                                </p:cTn>
                              </p:par>
                            </p:childTnLst>
                          </p:cTn>
                        </p:par>
                        <p:par>
                          <p:cTn id="19" fill="hold">
                            <p:stCondLst>
                              <p:cond delay="1500"/>
                            </p:stCondLst>
                            <p:childTnLst>
                              <p:par>
                                <p:cTn id="20" presetID="22" presetClass="entr" presetSubtype="8" fill="hold" nodeType="afterEffect">
                                  <p:stCondLst>
                                    <p:cond delay="0"/>
                                  </p:stCondLst>
                                  <p:childTnLst>
                                    <p:set>
                                      <p:cBhvr>
                                        <p:cTn id="21" dur="1" fill="hold">
                                          <p:stCondLst>
                                            <p:cond delay="0"/>
                                          </p:stCondLst>
                                        </p:cTn>
                                        <p:tgtEl>
                                          <p:spTgt spid="100"/>
                                        </p:tgtEl>
                                        <p:attrNameLst>
                                          <p:attrName>style.visibility</p:attrName>
                                        </p:attrNameLst>
                                      </p:cBhvr>
                                      <p:to>
                                        <p:strVal val="visible"/>
                                      </p:to>
                                    </p:set>
                                    <p:animEffect transition="in" filter="wipe(left)">
                                      <p:cBhvr>
                                        <p:cTn id="22" dur="500"/>
                                        <p:tgtEl>
                                          <p:spTgt spid="100"/>
                                        </p:tgtEl>
                                      </p:cBhvr>
                                    </p:animEffect>
                                  </p:childTnLst>
                                </p:cTn>
                              </p:par>
                            </p:childTnLst>
                          </p:cTn>
                        </p:par>
                        <p:par>
                          <p:cTn id="23" fill="hold">
                            <p:stCondLst>
                              <p:cond delay="2000"/>
                            </p:stCondLst>
                            <p:childTnLst>
                              <p:par>
                                <p:cTn id="24" presetID="22" presetClass="entr" presetSubtype="8" fill="hold" nodeType="afterEffect">
                                  <p:stCondLst>
                                    <p:cond delay="0"/>
                                  </p:stCondLst>
                                  <p:childTnLst>
                                    <p:set>
                                      <p:cBhvr>
                                        <p:cTn id="25" dur="1" fill="hold">
                                          <p:stCondLst>
                                            <p:cond delay="0"/>
                                          </p:stCondLst>
                                        </p:cTn>
                                        <p:tgtEl>
                                          <p:spTgt spid="92"/>
                                        </p:tgtEl>
                                        <p:attrNameLst>
                                          <p:attrName>style.visibility</p:attrName>
                                        </p:attrNameLst>
                                      </p:cBhvr>
                                      <p:to>
                                        <p:strVal val="visible"/>
                                      </p:to>
                                    </p:set>
                                    <p:animEffect transition="in" filter="wipe(left)">
                                      <p:cBhvr>
                                        <p:cTn id="26" dur="500"/>
                                        <p:tgtEl>
                                          <p:spTgt spid="92"/>
                                        </p:tgtEl>
                                      </p:cBhvr>
                                    </p:animEffect>
                                  </p:childTnLst>
                                </p:cTn>
                              </p:par>
                            </p:childTnLst>
                          </p:cTn>
                        </p:par>
                        <p:par>
                          <p:cTn id="27" fill="hold">
                            <p:stCondLst>
                              <p:cond delay="2500"/>
                            </p:stCondLst>
                            <p:childTnLst>
                              <p:par>
                                <p:cTn id="28" presetID="22" presetClass="entr" presetSubtype="8" fill="hold" nodeType="afterEffect">
                                  <p:stCondLst>
                                    <p:cond delay="0"/>
                                  </p:stCondLst>
                                  <p:childTnLst>
                                    <p:set>
                                      <p:cBhvr>
                                        <p:cTn id="29" dur="1" fill="hold">
                                          <p:stCondLst>
                                            <p:cond delay="0"/>
                                          </p:stCondLst>
                                        </p:cTn>
                                        <p:tgtEl>
                                          <p:spTgt spid="84"/>
                                        </p:tgtEl>
                                        <p:attrNameLst>
                                          <p:attrName>style.visibility</p:attrName>
                                        </p:attrNameLst>
                                      </p:cBhvr>
                                      <p:to>
                                        <p:strVal val="visible"/>
                                      </p:to>
                                    </p:set>
                                    <p:animEffect transition="in" filter="wipe(left)">
                                      <p:cBhvr>
                                        <p:cTn id="30" dur="500"/>
                                        <p:tgtEl>
                                          <p:spTgt spid="84"/>
                                        </p:tgtEl>
                                      </p:cBhvr>
                                    </p:animEffect>
                                  </p:childTnLst>
                                </p:cTn>
                              </p:par>
                            </p:childTnLst>
                          </p:cTn>
                        </p:par>
                        <p:par>
                          <p:cTn id="31" fill="hold">
                            <p:stCondLst>
                              <p:cond delay="3000"/>
                            </p:stCondLst>
                            <p:childTnLst>
                              <p:par>
                                <p:cTn id="32" presetID="22" presetClass="entr" presetSubtype="8" fill="hold" grpId="0" nodeType="after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wipe(left)">
                                      <p:cBhvr>
                                        <p:cTn id="34" dur="500"/>
                                        <p:tgtEl>
                                          <p:spTgt spid="88"/>
                                        </p:tgtEl>
                                      </p:cBhvr>
                                    </p:animEffect>
                                  </p:childTnLst>
                                </p:cTn>
                              </p:par>
                            </p:childTnLst>
                          </p:cTn>
                        </p:par>
                        <p:par>
                          <p:cTn id="35" fill="hold">
                            <p:stCondLst>
                              <p:cond delay="3500"/>
                            </p:stCondLst>
                            <p:childTnLst>
                              <p:par>
                                <p:cTn id="36" presetID="22" presetClass="entr" presetSubtype="8" fill="hold" grpId="0" nodeType="afterEffect">
                                  <p:stCondLst>
                                    <p:cond delay="0"/>
                                  </p:stCondLst>
                                  <p:childTnLst>
                                    <p:set>
                                      <p:cBhvr>
                                        <p:cTn id="37" dur="1" fill="hold">
                                          <p:stCondLst>
                                            <p:cond delay="0"/>
                                          </p:stCondLst>
                                        </p:cTn>
                                        <p:tgtEl>
                                          <p:spTgt spid="89"/>
                                        </p:tgtEl>
                                        <p:attrNameLst>
                                          <p:attrName>style.visibility</p:attrName>
                                        </p:attrNameLst>
                                      </p:cBhvr>
                                      <p:to>
                                        <p:strVal val="visible"/>
                                      </p:to>
                                    </p:set>
                                    <p:animEffect transition="in" filter="wipe(left)">
                                      <p:cBhvr>
                                        <p:cTn id="38" dur="500"/>
                                        <p:tgtEl>
                                          <p:spTgt spid="89"/>
                                        </p:tgtEl>
                                      </p:cBhvr>
                                    </p:animEffect>
                                  </p:childTnLst>
                                </p:cTn>
                              </p:par>
                            </p:childTnLst>
                          </p:cTn>
                        </p:par>
                        <p:par>
                          <p:cTn id="39" fill="hold">
                            <p:stCondLst>
                              <p:cond delay="4000"/>
                            </p:stCondLst>
                            <p:childTnLst>
                              <p:par>
                                <p:cTn id="40" presetID="22" presetClass="entr" presetSubtype="8" fill="hold" grpId="0" nodeType="afterEffect">
                                  <p:stCondLst>
                                    <p:cond delay="0"/>
                                  </p:stCondLst>
                                  <p:childTnLst>
                                    <p:set>
                                      <p:cBhvr>
                                        <p:cTn id="41" dur="1" fill="hold">
                                          <p:stCondLst>
                                            <p:cond delay="0"/>
                                          </p:stCondLst>
                                        </p:cTn>
                                        <p:tgtEl>
                                          <p:spTgt spid="90"/>
                                        </p:tgtEl>
                                        <p:attrNameLst>
                                          <p:attrName>style.visibility</p:attrName>
                                        </p:attrNameLst>
                                      </p:cBhvr>
                                      <p:to>
                                        <p:strVal val="visible"/>
                                      </p:to>
                                    </p:set>
                                    <p:animEffect transition="in" filter="wipe(left)">
                                      <p:cBhvr>
                                        <p:cTn id="42" dur="500"/>
                                        <p:tgtEl>
                                          <p:spTgt spid="90"/>
                                        </p:tgtEl>
                                      </p:cBhvr>
                                    </p:animEffect>
                                  </p:childTnLst>
                                </p:cTn>
                              </p:par>
                            </p:childTnLst>
                          </p:cTn>
                        </p:par>
                        <p:par>
                          <p:cTn id="43" fill="hold">
                            <p:stCondLst>
                              <p:cond delay="4500"/>
                            </p:stCondLst>
                            <p:childTnLst>
                              <p:par>
                                <p:cTn id="44" presetID="22" presetClass="entr" presetSubtype="8" fill="hold" grpId="0" nodeType="after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wipe(left)">
                                      <p:cBhvr>
                                        <p:cTn id="46" dur="500"/>
                                        <p:tgtEl>
                                          <p:spTgt spid="91"/>
                                        </p:tgtEl>
                                      </p:cBhvr>
                                    </p:animEffect>
                                  </p:childTnLst>
                                </p:cTn>
                              </p:par>
                            </p:childTnLst>
                          </p:cTn>
                        </p:par>
                        <p:par>
                          <p:cTn id="47" fill="hold">
                            <p:stCondLst>
                              <p:cond delay="5000"/>
                            </p:stCondLst>
                            <p:childTnLst>
                              <p:par>
                                <p:cTn id="48" presetID="42" presetClass="entr" presetSubtype="0" fill="hold" grpId="0" nodeType="afterEffect">
                                  <p:stCondLst>
                                    <p:cond delay="0"/>
                                  </p:stCondLst>
                                  <p:childTnLst>
                                    <p:set>
                                      <p:cBhvr>
                                        <p:cTn id="49" dur="1" fill="hold">
                                          <p:stCondLst>
                                            <p:cond delay="0"/>
                                          </p:stCondLst>
                                        </p:cTn>
                                        <p:tgtEl>
                                          <p:spTgt spid="104"/>
                                        </p:tgtEl>
                                        <p:attrNameLst>
                                          <p:attrName>style.visibility</p:attrName>
                                        </p:attrNameLst>
                                      </p:cBhvr>
                                      <p:to>
                                        <p:strVal val="visible"/>
                                      </p:to>
                                    </p:set>
                                    <p:animEffect transition="in" filter="fade">
                                      <p:cBhvr>
                                        <p:cTn id="50" dur="500"/>
                                        <p:tgtEl>
                                          <p:spTgt spid="104"/>
                                        </p:tgtEl>
                                      </p:cBhvr>
                                    </p:animEffect>
                                    <p:anim calcmode="lin" valueType="num">
                                      <p:cBhvr>
                                        <p:cTn id="51" dur="500" fill="hold"/>
                                        <p:tgtEl>
                                          <p:spTgt spid="104"/>
                                        </p:tgtEl>
                                        <p:attrNameLst>
                                          <p:attrName>ppt_x</p:attrName>
                                        </p:attrNameLst>
                                      </p:cBhvr>
                                      <p:tavLst>
                                        <p:tav tm="0">
                                          <p:val>
                                            <p:strVal val="#ppt_x"/>
                                          </p:val>
                                        </p:tav>
                                        <p:tav tm="100000">
                                          <p:val>
                                            <p:strVal val="#ppt_x"/>
                                          </p:val>
                                        </p:tav>
                                      </p:tavLst>
                                    </p:anim>
                                    <p:anim calcmode="lin" valueType="num">
                                      <p:cBhvr>
                                        <p:cTn id="52" dur="500" fill="hold"/>
                                        <p:tgtEl>
                                          <p:spTgt spid="104"/>
                                        </p:tgtEl>
                                        <p:attrNameLst>
                                          <p:attrName>ppt_y</p:attrName>
                                        </p:attrNameLst>
                                      </p:cBhvr>
                                      <p:tavLst>
                                        <p:tav tm="0">
                                          <p:val>
                                            <p:strVal val="#ppt_y+.1"/>
                                          </p:val>
                                        </p:tav>
                                        <p:tav tm="100000">
                                          <p:val>
                                            <p:strVal val="#ppt_y"/>
                                          </p:val>
                                        </p:tav>
                                      </p:tavLst>
                                    </p:anim>
                                  </p:childTnLst>
                                </p:cTn>
                              </p:par>
                            </p:childTnLst>
                          </p:cTn>
                        </p:par>
                        <p:par>
                          <p:cTn id="53" fill="hold">
                            <p:stCondLst>
                              <p:cond delay="5500"/>
                            </p:stCondLst>
                            <p:childTnLst>
                              <p:par>
                                <p:cTn id="54" presetID="2" presetClass="entr" presetSubtype="1" decel="100000" fill="hold" nodeType="afterEffect">
                                  <p:stCondLst>
                                    <p:cond delay="0"/>
                                  </p:stCondLst>
                                  <p:childTnLst>
                                    <p:set>
                                      <p:cBhvr>
                                        <p:cTn id="55" dur="1" fill="hold">
                                          <p:stCondLst>
                                            <p:cond delay="0"/>
                                          </p:stCondLst>
                                        </p:cTn>
                                        <p:tgtEl>
                                          <p:spTgt spid="105"/>
                                        </p:tgtEl>
                                        <p:attrNameLst>
                                          <p:attrName>style.visibility</p:attrName>
                                        </p:attrNameLst>
                                      </p:cBhvr>
                                      <p:to>
                                        <p:strVal val="visible"/>
                                      </p:to>
                                    </p:set>
                                    <p:anim calcmode="lin" valueType="num">
                                      <p:cBhvr additive="base">
                                        <p:cTn id="56" dur="500" fill="hold"/>
                                        <p:tgtEl>
                                          <p:spTgt spid="105"/>
                                        </p:tgtEl>
                                        <p:attrNameLst>
                                          <p:attrName>ppt_x</p:attrName>
                                        </p:attrNameLst>
                                      </p:cBhvr>
                                      <p:tavLst>
                                        <p:tav tm="0">
                                          <p:val>
                                            <p:strVal val="#ppt_x"/>
                                          </p:val>
                                        </p:tav>
                                        <p:tav tm="100000">
                                          <p:val>
                                            <p:strVal val="#ppt_x"/>
                                          </p:val>
                                        </p:tav>
                                      </p:tavLst>
                                    </p:anim>
                                    <p:anim calcmode="lin" valueType="num">
                                      <p:cBhvr additive="base">
                                        <p:cTn id="57" dur="500" fill="hold"/>
                                        <p:tgtEl>
                                          <p:spTgt spid="10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8" grpId="0"/>
      <p:bldP spid="89" grpId="0"/>
      <p:bldP spid="90" grpId="0"/>
      <p:bldP spid="91" grpId="0"/>
      <p:bldP spid="10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
          <p:cNvGrpSpPr>
            <a:grpSpLocks/>
          </p:cNvGrpSpPr>
          <p:nvPr/>
        </p:nvGrpSpPr>
        <p:grpSpPr bwMode="auto">
          <a:xfrm>
            <a:off x="409575" y="295276"/>
            <a:ext cx="438150" cy="411956"/>
            <a:chOff x="0" y="0"/>
            <a:chExt cx="648285" cy="609713"/>
          </a:xfrm>
        </p:grpSpPr>
        <p:grpSp>
          <p:nvGrpSpPr>
            <p:cNvPr id="5" name="组合 2"/>
            <p:cNvGrpSpPr>
              <a:grpSpLocks/>
            </p:cNvGrpSpPr>
            <p:nvPr/>
          </p:nvGrpSpPr>
          <p:grpSpPr bwMode="auto">
            <a:xfrm>
              <a:off x="0" y="0"/>
              <a:ext cx="432385" cy="432385"/>
              <a:chOff x="0" y="0"/>
              <a:chExt cx="4004677" cy="4004677"/>
            </a:xfrm>
          </p:grpSpPr>
          <p:grpSp>
            <p:nvGrpSpPr>
              <p:cNvPr id="58" name="组合 55"/>
              <p:cNvGrpSpPr>
                <a:grpSpLocks/>
              </p:cNvGrpSpPr>
              <p:nvPr/>
            </p:nvGrpSpPr>
            <p:grpSpPr bwMode="auto">
              <a:xfrm>
                <a:off x="190939" y="246027"/>
                <a:ext cx="3606099" cy="3570272"/>
                <a:chOff x="0" y="0"/>
                <a:chExt cx="3606099" cy="3570272"/>
              </a:xfrm>
            </p:grpSpPr>
            <p:sp>
              <p:nvSpPr>
                <p:cNvPr id="79" name="弧形 7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0" name="弧形 7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1" name="弧形 7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82" name="弧形 7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59" name="椭圆 5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0" name="椭圆 5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1" name="椭圆 5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2" name="椭圆 5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3" name="椭圆 6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6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椭圆 6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6" name="椭圆 6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7" name="椭圆 6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8" name="椭圆 6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椭圆 6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0" name="椭圆 6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1" name="椭圆 6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6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7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7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7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7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7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7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6" name="组合 3"/>
            <p:cNvGrpSpPr>
              <a:grpSpLocks/>
            </p:cNvGrpSpPr>
            <p:nvPr/>
          </p:nvGrpSpPr>
          <p:grpSpPr bwMode="auto">
            <a:xfrm>
              <a:off x="215900" y="0"/>
              <a:ext cx="432385" cy="432385"/>
              <a:chOff x="0" y="0"/>
              <a:chExt cx="4004677" cy="4004677"/>
            </a:xfrm>
          </p:grpSpPr>
          <p:grpSp>
            <p:nvGrpSpPr>
              <p:cNvPr id="33" name="组合 30"/>
              <p:cNvGrpSpPr>
                <a:grpSpLocks/>
              </p:cNvGrpSpPr>
              <p:nvPr/>
            </p:nvGrpSpPr>
            <p:grpSpPr bwMode="auto">
              <a:xfrm>
                <a:off x="190939" y="246027"/>
                <a:ext cx="3606099" cy="3570272"/>
                <a:chOff x="0" y="0"/>
                <a:chExt cx="3606099" cy="3570272"/>
              </a:xfrm>
            </p:grpSpPr>
            <p:sp>
              <p:nvSpPr>
                <p:cNvPr id="54" name="弧形 51"/>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5" name="弧形 52"/>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6" name="弧形 53"/>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57" name="弧形 54"/>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34" name="椭圆 31"/>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5" name="椭圆 32"/>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6" name="椭圆 33"/>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7" name="椭圆 34"/>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8" name="椭圆 35"/>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39" name="椭圆 36"/>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0" name="椭圆 37"/>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1" name="椭圆 38"/>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2" name="椭圆 39"/>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3" name="椭圆 40"/>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4" name="椭圆 41"/>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5" name="椭圆 42"/>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6" name="椭圆 43"/>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7" name="椭圆 44"/>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8" name="椭圆 45"/>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49" name="椭圆 46"/>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0" name="椭圆 47"/>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1" name="椭圆 48"/>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2" name="椭圆 49"/>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53" name="椭圆 50"/>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nvGrpSpPr>
            <p:cNvPr id="7" name="组合 4"/>
            <p:cNvGrpSpPr>
              <a:grpSpLocks/>
            </p:cNvGrpSpPr>
            <p:nvPr/>
          </p:nvGrpSpPr>
          <p:grpSpPr bwMode="auto">
            <a:xfrm>
              <a:off x="115763" y="177328"/>
              <a:ext cx="432385" cy="432385"/>
              <a:chOff x="0" y="0"/>
              <a:chExt cx="4004677" cy="4004677"/>
            </a:xfrm>
          </p:grpSpPr>
          <p:grpSp>
            <p:nvGrpSpPr>
              <p:cNvPr id="8" name="组合 5"/>
              <p:cNvGrpSpPr>
                <a:grpSpLocks/>
              </p:cNvGrpSpPr>
              <p:nvPr/>
            </p:nvGrpSpPr>
            <p:grpSpPr bwMode="auto">
              <a:xfrm>
                <a:off x="190939" y="246027"/>
                <a:ext cx="3606099" cy="3570272"/>
                <a:chOff x="0" y="0"/>
                <a:chExt cx="3606099" cy="3570272"/>
              </a:xfrm>
            </p:grpSpPr>
            <p:sp>
              <p:nvSpPr>
                <p:cNvPr id="29" name="弧形 26"/>
                <p:cNvSpPr>
                  <a:spLocks/>
                </p:cNvSpPr>
                <p:nvPr/>
              </p:nvSpPr>
              <p:spPr bwMode="auto">
                <a:xfrm>
                  <a:off x="0" y="0"/>
                  <a:ext cx="3564000" cy="3564000"/>
                </a:xfrm>
                <a:custGeom>
                  <a:avLst/>
                  <a:gdLst>
                    <a:gd name="T0" fmla="*/ 1782000 w 3564000"/>
                    <a:gd name="T1" fmla="*/ 0 h 3564000"/>
                    <a:gd name="T2" fmla="*/ 3564000 w 3564000"/>
                    <a:gd name="T3" fmla="*/ 1782000 h 3564000"/>
                    <a:gd name="T4" fmla="*/ 1782000 w 3564000"/>
                    <a:gd name="T5" fmla="*/ 1782000 h 3564000"/>
                    <a:gd name="T6" fmla="*/ 1782000 w 3564000"/>
                    <a:gd name="T7" fmla="*/ 0 h 3564000"/>
                    <a:gd name="T8" fmla="*/ 1782000 w 3564000"/>
                    <a:gd name="T9" fmla="*/ 0 h 3564000"/>
                    <a:gd name="T10" fmla="*/ 3564000 w 3564000"/>
                    <a:gd name="T11" fmla="*/ 178200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766171" y="0"/>
                        <a:pt x="3564000" y="797829"/>
                        <a:pt x="3564000" y="1782000"/>
                      </a:cubicBezTo>
                      <a:lnTo>
                        <a:pt x="1782000" y="1782000"/>
                      </a:lnTo>
                      <a:lnTo>
                        <a:pt x="1782000" y="0"/>
                      </a:lnTo>
                      <a:close/>
                    </a:path>
                    <a:path w="3564000" h="3564000" fill="none">
                      <a:moveTo>
                        <a:pt x="1782000" y="0"/>
                      </a:moveTo>
                      <a:cubicBezTo>
                        <a:pt x="2766171" y="0"/>
                        <a:pt x="3564000" y="797829"/>
                        <a:pt x="3564000" y="178200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0" name="弧形 27"/>
                <p:cNvSpPr>
                  <a:spLocks/>
                </p:cNvSpPr>
                <p:nvPr/>
              </p:nvSpPr>
              <p:spPr bwMode="auto">
                <a:xfrm rot="-7902423">
                  <a:off x="42099" y="0"/>
                  <a:ext cx="3564000" cy="3564000"/>
                </a:xfrm>
                <a:custGeom>
                  <a:avLst/>
                  <a:gdLst>
                    <a:gd name="T0" fmla="*/ 1782000 w 3564000"/>
                    <a:gd name="T1" fmla="*/ 0 h 3564000"/>
                    <a:gd name="T2" fmla="*/ 3318391 w 3564000"/>
                    <a:gd name="T3" fmla="*/ 879212 h 3564000"/>
                    <a:gd name="T4" fmla="*/ 3338717 w 3564000"/>
                    <a:gd name="T5" fmla="*/ 2649268 h 3564000"/>
                    <a:gd name="T6" fmla="*/ 1782000 w 3564000"/>
                    <a:gd name="T7" fmla="*/ 1782000 h 3564000"/>
                    <a:gd name="T8" fmla="*/ 1782000 w 3564000"/>
                    <a:gd name="T9" fmla="*/ 0 h 3564000"/>
                    <a:gd name="T10" fmla="*/ 1782000 w 3564000"/>
                    <a:gd name="T11" fmla="*/ 0 h 3564000"/>
                    <a:gd name="T12" fmla="*/ 3318391 w 3564000"/>
                    <a:gd name="T13" fmla="*/ 879212 h 3564000"/>
                    <a:gd name="T14" fmla="*/ 3338717 w 3564000"/>
                    <a:gd name="T15" fmla="*/ 2649268 h 356400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3564000" h="3564000" stroke="0">
                      <a:moveTo>
                        <a:pt x="1782000" y="0"/>
                      </a:moveTo>
                      <a:cubicBezTo>
                        <a:pt x="2413776" y="0"/>
                        <a:pt x="2998324" y="334512"/>
                        <a:pt x="3318391" y="879212"/>
                      </a:cubicBezTo>
                      <a:cubicBezTo>
                        <a:pt x="3638458" y="1423912"/>
                        <a:pt x="3646192" y="2097362"/>
                        <a:pt x="3338717" y="2649268"/>
                      </a:cubicBezTo>
                      <a:lnTo>
                        <a:pt x="1782000" y="1782000"/>
                      </a:lnTo>
                      <a:lnTo>
                        <a:pt x="1782000" y="0"/>
                      </a:lnTo>
                      <a:close/>
                    </a:path>
                    <a:path w="3564000" h="3564000" fill="none">
                      <a:moveTo>
                        <a:pt x="1782000" y="0"/>
                      </a:moveTo>
                      <a:cubicBezTo>
                        <a:pt x="2413776" y="0"/>
                        <a:pt x="2998324" y="334512"/>
                        <a:pt x="3318391" y="879212"/>
                      </a:cubicBezTo>
                      <a:cubicBezTo>
                        <a:pt x="3638458" y="1423912"/>
                        <a:pt x="3646192" y="2097362"/>
                        <a:pt x="3338717" y="2649268"/>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1" name="弧形 28"/>
                <p:cNvSpPr>
                  <a:spLocks/>
                </p:cNvSpPr>
                <p:nvPr/>
              </p:nvSpPr>
              <p:spPr bwMode="auto">
                <a:xfrm rot="5709083">
                  <a:off x="10350" y="6271"/>
                  <a:ext cx="3564000" cy="3564000"/>
                </a:xfrm>
                <a:custGeom>
                  <a:avLst/>
                  <a:gdLst>
                    <a:gd name="T0" fmla="*/ 1782000 w 3564000"/>
                    <a:gd name="T1" fmla="*/ 0 h 3564000"/>
                    <a:gd name="T2" fmla="*/ 3162262 w 3564000"/>
                    <a:gd name="T3" fmla="*/ 654880 h 3564000"/>
                    <a:gd name="T4" fmla="*/ 1782000 w 3564000"/>
                    <a:gd name="T5" fmla="*/ 1782000 h 3564000"/>
                    <a:gd name="T6" fmla="*/ 1782000 w 3564000"/>
                    <a:gd name="T7" fmla="*/ 0 h 3564000"/>
                    <a:gd name="T8" fmla="*/ 1782000 w 3564000"/>
                    <a:gd name="T9" fmla="*/ 0 h 3564000"/>
                    <a:gd name="T10" fmla="*/ 3162262 w 3564000"/>
                    <a:gd name="T11" fmla="*/ 654880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317073" y="0"/>
                        <a:pt x="2823827" y="240435"/>
                        <a:pt x="3162262" y="654880"/>
                      </a:cubicBezTo>
                      <a:lnTo>
                        <a:pt x="1782000" y="1782000"/>
                      </a:lnTo>
                      <a:lnTo>
                        <a:pt x="1782000" y="0"/>
                      </a:lnTo>
                      <a:close/>
                    </a:path>
                    <a:path w="3564000" h="3564000" fill="none">
                      <a:moveTo>
                        <a:pt x="1782000" y="0"/>
                      </a:moveTo>
                      <a:cubicBezTo>
                        <a:pt x="2317073" y="0"/>
                        <a:pt x="2823827" y="240435"/>
                        <a:pt x="3162262" y="654880"/>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32" name="弧形 29"/>
                <p:cNvSpPr>
                  <a:spLocks/>
                </p:cNvSpPr>
                <p:nvPr/>
              </p:nvSpPr>
              <p:spPr bwMode="auto">
                <a:xfrm rot="9295065">
                  <a:off x="42098" y="6272"/>
                  <a:ext cx="3564000" cy="3564000"/>
                </a:xfrm>
                <a:custGeom>
                  <a:avLst/>
                  <a:gdLst>
                    <a:gd name="T0" fmla="*/ 1782000 w 3564000"/>
                    <a:gd name="T1" fmla="*/ 0 h 3564000"/>
                    <a:gd name="T2" fmla="*/ 3404808 w 3564000"/>
                    <a:gd name="T3" fmla="*/ 1045781 h 3564000"/>
                    <a:gd name="T4" fmla="*/ 1782000 w 3564000"/>
                    <a:gd name="T5" fmla="*/ 1782000 h 3564000"/>
                    <a:gd name="T6" fmla="*/ 1782000 w 3564000"/>
                    <a:gd name="T7" fmla="*/ 0 h 3564000"/>
                    <a:gd name="T8" fmla="*/ 1782000 w 3564000"/>
                    <a:gd name="T9" fmla="*/ 0 h 3564000"/>
                    <a:gd name="T10" fmla="*/ 3404808 w 3564000"/>
                    <a:gd name="T11" fmla="*/ 1045781 h 356400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3564000" h="3564000" stroke="0">
                      <a:moveTo>
                        <a:pt x="1782000" y="0"/>
                      </a:moveTo>
                      <a:cubicBezTo>
                        <a:pt x="2481268" y="0"/>
                        <a:pt x="3115911" y="408981"/>
                        <a:pt x="3404808" y="1045781"/>
                      </a:cubicBezTo>
                      <a:lnTo>
                        <a:pt x="1782000" y="1782000"/>
                      </a:lnTo>
                      <a:lnTo>
                        <a:pt x="1782000" y="0"/>
                      </a:lnTo>
                      <a:close/>
                    </a:path>
                    <a:path w="3564000" h="3564000" fill="none">
                      <a:moveTo>
                        <a:pt x="1782000" y="0"/>
                      </a:moveTo>
                      <a:cubicBezTo>
                        <a:pt x="2481268" y="0"/>
                        <a:pt x="3115911" y="408981"/>
                        <a:pt x="3404808" y="1045781"/>
                      </a:cubicBezTo>
                    </a:path>
                  </a:pathLst>
                </a:custGeom>
                <a:noFill/>
                <a:ln w="6350" cap="flat" cmpd="sng">
                  <a:solidFill>
                    <a:schemeClr val="bg1">
                      <a:alpha val="52156"/>
                    </a:schemeClr>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grpSp>
          <p:sp>
            <p:nvSpPr>
              <p:cNvPr id="9" name="椭圆 6"/>
              <p:cNvSpPr>
                <a:spLocks noChangeArrowheads="1"/>
              </p:cNvSpPr>
              <p:nvPr/>
            </p:nvSpPr>
            <p:spPr bwMode="auto">
              <a:xfrm>
                <a:off x="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0" name="椭圆 7"/>
              <p:cNvSpPr>
                <a:spLocks noChangeArrowheads="1"/>
              </p:cNvSpPr>
              <p:nvPr/>
            </p:nvSpPr>
            <p:spPr bwMode="auto">
              <a:xfrm>
                <a:off x="95724"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1" name="椭圆 8"/>
              <p:cNvSpPr>
                <a:spLocks noChangeArrowheads="1"/>
              </p:cNvSpPr>
              <p:nvPr/>
            </p:nvSpPr>
            <p:spPr bwMode="auto">
              <a:xfrm>
                <a:off x="373525"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2" name="椭圆 9"/>
              <p:cNvSpPr>
                <a:spLocks noChangeArrowheads="1"/>
              </p:cNvSpPr>
              <p:nvPr/>
            </p:nvSpPr>
            <p:spPr bwMode="auto">
              <a:xfrm>
                <a:off x="806210"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3" name="椭圆 10"/>
              <p:cNvSpPr>
                <a:spLocks noChangeArrowheads="1"/>
              </p:cNvSpPr>
              <p:nvPr/>
            </p:nvSpPr>
            <p:spPr bwMode="auto">
              <a:xfrm>
                <a:off x="1351425"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4" name="椭圆 11"/>
              <p:cNvSpPr>
                <a:spLocks noChangeArrowheads="1"/>
              </p:cNvSpPr>
              <p:nvPr/>
            </p:nvSpPr>
            <p:spPr bwMode="auto">
              <a:xfrm>
                <a:off x="1955800" y="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5" name="椭圆 12"/>
              <p:cNvSpPr>
                <a:spLocks noChangeArrowheads="1"/>
              </p:cNvSpPr>
              <p:nvPr/>
            </p:nvSpPr>
            <p:spPr bwMode="auto">
              <a:xfrm>
                <a:off x="2560176" y="95724"/>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6" name="椭圆 13"/>
              <p:cNvSpPr>
                <a:spLocks noChangeArrowheads="1"/>
              </p:cNvSpPr>
              <p:nvPr/>
            </p:nvSpPr>
            <p:spPr bwMode="auto">
              <a:xfrm>
                <a:off x="3105391" y="3735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7" name="椭圆 14"/>
              <p:cNvSpPr>
                <a:spLocks noChangeArrowheads="1"/>
              </p:cNvSpPr>
              <p:nvPr/>
            </p:nvSpPr>
            <p:spPr bwMode="auto">
              <a:xfrm>
                <a:off x="3538076" y="80621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8" name="椭圆 15"/>
              <p:cNvSpPr>
                <a:spLocks noChangeArrowheads="1"/>
              </p:cNvSpPr>
              <p:nvPr/>
            </p:nvSpPr>
            <p:spPr bwMode="auto">
              <a:xfrm>
                <a:off x="3815876" y="135142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19" name="椭圆 16"/>
              <p:cNvSpPr>
                <a:spLocks noChangeArrowheads="1"/>
              </p:cNvSpPr>
              <p:nvPr/>
            </p:nvSpPr>
            <p:spPr bwMode="auto">
              <a:xfrm>
                <a:off x="3911600" y="19558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0" name="椭圆 17"/>
              <p:cNvSpPr>
                <a:spLocks noChangeArrowheads="1"/>
              </p:cNvSpPr>
              <p:nvPr/>
            </p:nvSpPr>
            <p:spPr bwMode="auto">
              <a:xfrm>
                <a:off x="3815876"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1" name="椭圆 18"/>
              <p:cNvSpPr>
                <a:spLocks noChangeArrowheads="1"/>
              </p:cNvSpPr>
              <p:nvPr/>
            </p:nvSpPr>
            <p:spPr bwMode="auto">
              <a:xfrm>
                <a:off x="3538076"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2" name="椭圆 19"/>
              <p:cNvSpPr>
                <a:spLocks noChangeArrowheads="1"/>
              </p:cNvSpPr>
              <p:nvPr/>
            </p:nvSpPr>
            <p:spPr bwMode="auto">
              <a:xfrm>
                <a:off x="3105391"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3" name="椭圆 20"/>
              <p:cNvSpPr>
                <a:spLocks noChangeArrowheads="1"/>
              </p:cNvSpPr>
              <p:nvPr/>
            </p:nvSpPr>
            <p:spPr bwMode="auto">
              <a:xfrm>
                <a:off x="2560176"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4" name="椭圆 21"/>
              <p:cNvSpPr>
                <a:spLocks noChangeArrowheads="1"/>
              </p:cNvSpPr>
              <p:nvPr/>
            </p:nvSpPr>
            <p:spPr bwMode="auto">
              <a:xfrm>
                <a:off x="1955800" y="3911600"/>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5" name="椭圆 22"/>
              <p:cNvSpPr>
                <a:spLocks noChangeArrowheads="1"/>
              </p:cNvSpPr>
              <p:nvPr/>
            </p:nvSpPr>
            <p:spPr bwMode="auto">
              <a:xfrm>
                <a:off x="1351425" y="3815876"/>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6" name="椭圆 23"/>
              <p:cNvSpPr>
                <a:spLocks noChangeArrowheads="1"/>
              </p:cNvSpPr>
              <p:nvPr/>
            </p:nvSpPr>
            <p:spPr bwMode="auto">
              <a:xfrm>
                <a:off x="806210" y="35380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7" name="椭圆 24"/>
              <p:cNvSpPr>
                <a:spLocks noChangeArrowheads="1"/>
              </p:cNvSpPr>
              <p:nvPr/>
            </p:nvSpPr>
            <p:spPr bwMode="auto">
              <a:xfrm>
                <a:off x="373525" y="3105391"/>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28" name="椭圆 25"/>
              <p:cNvSpPr>
                <a:spLocks noChangeArrowheads="1"/>
              </p:cNvSpPr>
              <p:nvPr/>
            </p:nvSpPr>
            <p:spPr bwMode="auto">
              <a:xfrm>
                <a:off x="95724" y="2560175"/>
                <a:ext cx="93077" cy="93077"/>
              </a:xfrm>
              <a:prstGeom prst="ellipse">
                <a:avLst/>
              </a:prstGeom>
              <a:solidFill>
                <a:schemeClr val="bg1">
                  <a:alpha val="39999"/>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grpSp>
      </p:grpSp>
      <p:sp>
        <p:nvSpPr>
          <p:cNvPr id="83" name="矩形 80"/>
          <p:cNvSpPr>
            <a:spLocks noChangeArrowheads="1"/>
          </p:cNvSpPr>
          <p:nvPr/>
        </p:nvSpPr>
        <p:spPr bwMode="auto">
          <a:xfrm>
            <a:off x="919162" y="308372"/>
            <a:ext cx="1800493"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 typeface="Arial" panose="020B0604020202020204" pitchFamily="34" charset="0"/>
              <a:buNone/>
            </a:pPr>
            <a:r>
              <a:rPr lang="zh-CN" altLang="en-US" sz="2100" dirty="0">
                <a:solidFill>
                  <a:schemeClr val="bg1"/>
                </a:solidFill>
                <a:latin typeface="微软雅黑" panose="020B0503020204020204" pitchFamily="34" charset="-122"/>
                <a:ea typeface="微软雅黑" panose="020B0503020204020204" pitchFamily="34" charset="-122"/>
              </a:rPr>
              <a:t>通用添加标题</a:t>
            </a:r>
          </a:p>
        </p:txBody>
      </p:sp>
      <p:sp>
        <p:nvSpPr>
          <p:cNvPr id="84" name="矩形 1"/>
          <p:cNvSpPr>
            <a:spLocks noChangeArrowheads="1"/>
          </p:cNvSpPr>
          <p:nvPr/>
        </p:nvSpPr>
        <p:spPr bwMode="auto">
          <a:xfrm>
            <a:off x="752475" y="1563688"/>
            <a:ext cx="7632700" cy="503237"/>
          </a:xfrm>
          <a:prstGeom prst="rect">
            <a:avLst/>
          </a:prstGeom>
          <a:solidFill>
            <a:schemeClr val="bg1">
              <a:alpha val="50000"/>
            </a:schemeClr>
          </a:solidFill>
          <a:ln>
            <a:solidFill>
              <a:schemeClr val="bg1">
                <a:alpha val="50000"/>
              </a:schemeClr>
            </a:solid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pic>
        <p:nvPicPr>
          <p:cNvPr id="85" name="Picture 36" descr="C:\Users\v-jtobey.REDMOND\AppData\Local\MetroStyleAddIn\Icons\Passion.w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44600" y="1563688"/>
            <a:ext cx="2635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 name="Picture 48"/>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94038" y="1535113"/>
            <a:ext cx="523875" cy="542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Picture 9" descr="C:\Users\Jonahs\Dropbox\Projects SCOTT\MEET Windows Azure\source\Background\tile-icon-messaging.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03825" y="1563688"/>
            <a:ext cx="5048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 name="Picture 4" descr="C:\Users\Jonahs\Dropbox\Projects SCOTT\MEET Windows Azure\source\Background\tile-icon-cache.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92975" y="1563688"/>
            <a:ext cx="5048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 name="等腰三角形 6"/>
          <p:cNvSpPr>
            <a:spLocks noChangeArrowheads="1"/>
          </p:cNvSpPr>
          <p:nvPr/>
        </p:nvSpPr>
        <p:spPr bwMode="auto">
          <a:xfrm flipV="1">
            <a:off x="1203325" y="2238375"/>
            <a:ext cx="304800" cy="261938"/>
          </a:xfrm>
          <a:prstGeom prst="triangle">
            <a:avLst>
              <a:gd name="adj" fmla="val 50000"/>
            </a:avLst>
          </a:prstGeom>
          <a:solidFill>
            <a:schemeClr val="bg1">
              <a:alpha val="50000"/>
            </a:schemeClr>
          </a:solidFill>
          <a:ln>
            <a:solidFill>
              <a:schemeClr val="bg1">
                <a:alpha val="50000"/>
              </a:schemeClr>
            </a:solid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sp>
        <p:nvSpPr>
          <p:cNvPr id="90" name="等腰三角形 7"/>
          <p:cNvSpPr>
            <a:spLocks noChangeArrowheads="1"/>
          </p:cNvSpPr>
          <p:nvPr/>
        </p:nvSpPr>
        <p:spPr bwMode="auto">
          <a:xfrm flipV="1">
            <a:off x="3203575" y="2238375"/>
            <a:ext cx="304800" cy="261938"/>
          </a:xfrm>
          <a:prstGeom prst="triangle">
            <a:avLst>
              <a:gd name="adj" fmla="val 50000"/>
            </a:avLst>
          </a:prstGeom>
          <a:solidFill>
            <a:schemeClr val="bg1">
              <a:alpha val="50000"/>
            </a:schemeClr>
          </a:solidFill>
          <a:ln>
            <a:solidFill>
              <a:schemeClr val="bg1">
                <a:alpha val="50000"/>
              </a:schemeClr>
            </a:solid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sp>
        <p:nvSpPr>
          <p:cNvPr id="91" name="等腰三角形 8"/>
          <p:cNvSpPr>
            <a:spLocks noChangeArrowheads="1"/>
          </p:cNvSpPr>
          <p:nvPr/>
        </p:nvSpPr>
        <p:spPr bwMode="auto">
          <a:xfrm flipV="1">
            <a:off x="5303838" y="2238375"/>
            <a:ext cx="303212" cy="261938"/>
          </a:xfrm>
          <a:prstGeom prst="triangle">
            <a:avLst>
              <a:gd name="adj" fmla="val 50000"/>
            </a:avLst>
          </a:prstGeom>
          <a:solidFill>
            <a:schemeClr val="bg1">
              <a:alpha val="50000"/>
            </a:schemeClr>
          </a:solidFill>
          <a:ln>
            <a:solidFill>
              <a:schemeClr val="bg1">
                <a:alpha val="50000"/>
              </a:schemeClr>
            </a:solid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sp>
        <p:nvSpPr>
          <p:cNvPr id="92" name="等腰三角形 9"/>
          <p:cNvSpPr>
            <a:spLocks noChangeArrowheads="1"/>
          </p:cNvSpPr>
          <p:nvPr/>
        </p:nvSpPr>
        <p:spPr bwMode="auto">
          <a:xfrm flipV="1">
            <a:off x="7392988" y="2238375"/>
            <a:ext cx="304800" cy="261938"/>
          </a:xfrm>
          <a:prstGeom prst="triangle">
            <a:avLst>
              <a:gd name="adj" fmla="val 50000"/>
            </a:avLst>
          </a:prstGeom>
          <a:solidFill>
            <a:schemeClr val="bg1">
              <a:alpha val="50000"/>
            </a:schemeClr>
          </a:solidFill>
          <a:ln>
            <a:solidFill>
              <a:schemeClr val="bg1">
                <a:alpha val="50000"/>
              </a:schemeClr>
            </a:solidFill>
          </a:ln>
        </p:spPr>
        <p:txBody>
          <a:bodyPr anchor="ctr"/>
          <a:lstStyle/>
          <a:p>
            <a:pPr algn="ctr"/>
            <a:endParaRPr lang="zh-CN" altLang="en-US">
              <a:solidFill>
                <a:srgbClr val="FFFFFF"/>
              </a:solidFill>
              <a:latin typeface="宋体" panose="02010600030101010101" pitchFamily="2" charset="-122"/>
              <a:sym typeface="宋体" panose="02010600030101010101" pitchFamily="2" charset="-122"/>
            </a:endParaRPr>
          </a:p>
        </p:txBody>
      </p:sp>
      <p:sp>
        <p:nvSpPr>
          <p:cNvPr id="93" name="TextBox 10"/>
          <p:cNvSpPr>
            <a:spLocks noChangeArrowheads="1"/>
          </p:cNvSpPr>
          <p:nvPr/>
        </p:nvSpPr>
        <p:spPr bwMode="auto">
          <a:xfrm>
            <a:off x="346075" y="2771775"/>
            <a:ext cx="2020888"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你可以点击这里输入你的文本你可以点击这里输入你的文本你可以点击这里输入你的文本你可以点击这里输入</a:t>
            </a:r>
            <a:endParaRPr lang="zh-CN" altLang="en-US" sz="1200"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a:lnSpc>
                <a:spcPct val="150000"/>
              </a:lnSpc>
            </a:pPr>
            <a:endParaRPr lang="zh-CN" altLang="en-US" sz="1200" dirty="0">
              <a:solidFill>
                <a:schemeClr val="bg1"/>
              </a:solidFill>
              <a:latin typeface="Calibri" panose="020F0502020204030204" pitchFamily="34" charset="0"/>
              <a:sym typeface="宋体" panose="02010600030101010101" pitchFamily="2" charset="-122"/>
            </a:endParaRPr>
          </a:p>
          <a:p>
            <a:pPr>
              <a:lnSpc>
                <a:spcPct val="150000"/>
              </a:lnSpc>
            </a:pPr>
            <a:endParaRPr lang="zh-CN" altLang="en-US" sz="1200" dirty="0">
              <a:solidFill>
                <a:schemeClr val="bg1"/>
              </a:solidFill>
              <a:latin typeface="Calibri" panose="020F0502020204030204" pitchFamily="34" charset="0"/>
              <a:sym typeface="宋体" panose="02010600030101010101" pitchFamily="2" charset="-122"/>
            </a:endParaRPr>
          </a:p>
        </p:txBody>
      </p:sp>
      <p:sp>
        <p:nvSpPr>
          <p:cNvPr id="94" name="矩形 11"/>
          <p:cNvSpPr>
            <a:spLocks noChangeArrowheads="1"/>
          </p:cNvSpPr>
          <p:nvPr/>
        </p:nvSpPr>
        <p:spPr bwMode="auto">
          <a:xfrm>
            <a:off x="346075" y="2500313"/>
            <a:ext cx="202088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添加标题</a:t>
            </a:r>
          </a:p>
        </p:txBody>
      </p:sp>
      <p:sp>
        <p:nvSpPr>
          <p:cNvPr id="95" name="TextBox 12"/>
          <p:cNvSpPr>
            <a:spLocks noChangeArrowheads="1"/>
          </p:cNvSpPr>
          <p:nvPr/>
        </p:nvSpPr>
        <p:spPr bwMode="auto">
          <a:xfrm>
            <a:off x="2346325" y="2771775"/>
            <a:ext cx="2020888"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你可以点击这里输入你的文本你可以点击这里输入你的文本你可以点击这里输入你的文本你可以点击这里输入</a:t>
            </a:r>
            <a:endParaRPr lang="zh-CN" altLang="en-US" sz="1200" dirty="0">
              <a:solidFill>
                <a:schemeClr val="bg1"/>
              </a:solidFill>
              <a:latin typeface="Calibri" panose="020F0502020204030204" pitchFamily="34" charset="0"/>
              <a:sym typeface="宋体" panose="02010600030101010101" pitchFamily="2" charset="-122"/>
            </a:endParaRPr>
          </a:p>
        </p:txBody>
      </p:sp>
      <p:sp>
        <p:nvSpPr>
          <p:cNvPr id="96" name="矩形 13"/>
          <p:cNvSpPr>
            <a:spLocks noChangeArrowheads="1"/>
          </p:cNvSpPr>
          <p:nvPr/>
        </p:nvSpPr>
        <p:spPr bwMode="auto">
          <a:xfrm>
            <a:off x="2346325" y="2500313"/>
            <a:ext cx="2020888"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添加标题</a:t>
            </a:r>
          </a:p>
        </p:txBody>
      </p:sp>
      <p:sp>
        <p:nvSpPr>
          <p:cNvPr id="97" name="TextBox 14"/>
          <p:cNvSpPr>
            <a:spLocks noChangeArrowheads="1"/>
          </p:cNvSpPr>
          <p:nvPr/>
        </p:nvSpPr>
        <p:spPr bwMode="auto">
          <a:xfrm>
            <a:off x="4445000" y="2771775"/>
            <a:ext cx="2022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你可以点击这里输入你的文本你可以点击这里输入你的文本你可以点击这里输入你的文本你可以点击这里输入</a:t>
            </a:r>
            <a:endParaRPr lang="zh-CN" altLang="en-US" sz="1200" dirty="0">
              <a:solidFill>
                <a:schemeClr val="bg1"/>
              </a:solidFill>
              <a:latin typeface="Calibri" panose="020F0502020204030204" pitchFamily="34" charset="0"/>
              <a:sym typeface="宋体" panose="02010600030101010101" pitchFamily="2" charset="-122"/>
            </a:endParaRPr>
          </a:p>
        </p:txBody>
      </p:sp>
      <p:sp>
        <p:nvSpPr>
          <p:cNvPr id="98" name="矩形 15"/>
          <p:cNvSpPr>
            <a:spLocks noChangeArrowheads="1"/>
          </p:cNvSpPr>
          <p:nvPr/>
        </p:nvSpPr>
        <p:spPr bwMode="auto">
          <a:xfrm>
            <a:off x="4445000" y="2500313"/>
            <a:ext cx="20224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添加标题</a:t>
            </a:r>
          </a:p>
        </p:txBody>
      </p:sp>
      <p:sp>
        <p:nvSpPr>
          <p:cNvPr id="99" name="TextBox 16"/>
          <p:cNvSpPr>
            <a:spLocks noChangeArrowheads="1"/>
          </p:cNvSpPr>
          <p:nvPr/>
        </p:nvSpPr>
        <p:spPr bwMode="auto">
          <a:xfrm>
            <a:off x="6534150" y="2771775"/>
            <a:ext cx="20224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cs typeface="Calibri" panose="020F0502020204030204" pitchFamily="34" charset="0"/>
                <a:sym typeface="Calibri" panose="020F0502020204030204" pitchFamily="34" charset="0"/>
              </a:rPr>
              <a:t>你可以点击这里输入你的文本你可以点击这里输入你的文本你可以点击这里输入你的文本你可以点击这里输入</a:t>
            </a:r>
            <a:endParaRPr lang="zh-CN" altLang="en-US" sz="1200" dirty="0">
              <a:solidFill>
                <a:schemeClr val="bg1"/>
              </a:solidFill>
              <a:latin typeface="Calibri" panose="020F0502020204030204" pitchFamily="34" charset="0"/>
              <a:sym typeface="宋体" panose="02010600030101010101" pitchFamily="2" charset="-122"/>
            </a:endParaRPr>
          </a:p>
        </p:txBody>
      </p:sp>
      <p:sp>
        <p:nvSpPr>
          <p:cNvPr id="100" name="矩形 17"/>
          <p:cNvSpPr>
            <a:spLocks noChangeArrowheads="1"/>
          </p:cNvSpPr>
          <p:nvPr/>
        </p:nvSpPr>
        <p:spPr bwMode="auto">
          <a:xfrm>
            <a:off x="6534150" y="2500313"/>
            <a:ext cx="2022475"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zh-CN" altLang="en-US" b="1"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添加标题</a:t>
            </a:r>
          </a:p>
        </p:txBody>
      </p:sp>
      <p:sp>
        <p:nvSpPr>
          <p:cNvPr id="101" name="直接连接符 19"/>
          <p:cNvSpPr>
            <a:spLocks noChangeShapeType="1"/>
          </p:cNvSpPr>
          <p:nvPr/>
        </p:nvSpPr>
        <p:spPr bwMode="auto">
          <a:xfrm flipV="1">
            <a:off x="2266950" y="2771775"/>
            <a:ext cx="1588" cy="10953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直接连接符 20"/>
          <p:cNvSpPr>
            <a:spLocks noChangeShapeType="1"/>
          </p:cNvSpPr>
          <p:nvPr/>
        </p:nvSpPr>
        <p:spPr bwMode="auto">
          <a:xfrm flipV="1">
            <a:off x="4364038" y="2771775"/>
            <a:ext cx="1587" cy="10953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3" name="直接连接符 21"/>
          <p:cNvSpPr>
            <a:spLocks noChangeShapeType="1"/>
          </p:cNvSpPr>
          <p:nvPr/>
        </p:nvSpPr>
        <p:spPr bwMode="auto">
          <a:xfrm flipV="1">
            <a:off x="6465888" y="2771775"/>
            <a:ext cx="1587" cy="1095375"/>
          </a:xfrm>
          <a:prstGeom prst="line">
            <a:avLst/>
          </a:prstGeom>
          <a:noFill/>
          <a:ln w="9525">
            <a:solidFill>
              <a:schemeClr val="bg1"/>
            </a:solidFill>
            <a:round/>
            <a:headEnd/>
            <a:tailEnd/>
          </a:ln>
          <a:extLst>
            <a:ext uri="{909E8E84-426E-40DD-AFC4-6F175D3DCCD1}">
              <a14:hiddenFill xmlns:a14="http://schemas.microsoft.com/office/drawing/2010/main">
                <a:noFill/>
              </a14:hiddenFill>
            </a:ext>
          </a:extLst>
        </p:spPr>
        <p:txBody>
          <a:bodyPr/>
          <a:lstStyle/>
          <a:p>
            <a:endParaRPr lang="zh-CN" altLang="en-US"/>
          </a:p>
        </p:txBody>
      </p:sp>
    </p:spTree>
    <p:extLst>
      <p:ext uri="{BB962C8B-B14F-4D97-AF65-F5344CB8AC3E}">
        <p14:creationId xmlns:p14="http://schemas.microsoft.com/office/powerpoint/2010/main" val="1825427658"/>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anim calcmode="lin" valueType="num">
                                      <p:cBhvr>
                                        <p:cTn id="13" dur="1000" fill="hold"/>
                                        <p:tgtEl>
                                          <p:spTgt spid="83"/>
                                        </p:tgtEl>
                                        <p:attrNameLst>
                                          <p:attrName>ppt_x</p:attrName>
                                        </p:attrNameLst>
                                      </p:cBhvr>
                                      <p:tavLst>
                                        <p:tav tm="0">
                                          <p:val>
                                            <p:strVal val="#ppt_x"/>
                                          </p:val>
                                        </p:tav>
                                        <p:tav tm="100000">
                                          <p:val>
                                            <p:strVal val="#ppt_x"/>
                                          </p:val>
                                        </p:tav>
                                      </p:tavLst>
                                    </p:anim>
                                    <p:anim calcmode="lin" valueType="num">
                                      <p:cBhvr>
                                        <p:cTn id="14" dur="1000" fill="hold"/>
                                        <p:tgtEl>
                                          <p:spTgt spid="8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6" presetClass="entr" presetSubtype="21" fill="hold" grpId="0" nodeType="afterEffect">
                                  <p:stCondLst>
                                    <p:cond delay="0"/>
                                  </p:stCondLst>
                                  <p:childTnLst>
                                    <p:set>
                                      <p:cBhvr>
                                        <p:cTn id="17" dur="1" fill="hold">
                                          <p:stCondLst>
                                            <p:cond delay="0"/>
                                          </p:stCondLst>
                                        </p:cTn>
                                        <p:tgtEl>
                                          <p:spTgt spid="84"/>
                                        </p:tgtEl>
                                        <p:attrNameLst>
                                          <p:attrName>style.visibility</p:attrName>
                                        </p:attrNameLst>
                                      </p:cBhvr>
                                      <p:to>
                                        <p:strVal val="visible"/>
                                      </p:to>
                                    </p:set>
                                    <p:animEffect filter="barn(inVertical)">
                                      <p:cBhvr>
                                        <p:cTn id="18" dur="500"/>
                                        <p:tgtEl>
                                          <p:spTgt spid="84"/>
                                        </p:tgtEl>
                                      </p:cBhvr>
                                    </p:animEffect>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85"/>
                                        </p:tgtEl>
                                        <p:attrNameLst>
                                          <p:attrName>style.visibility</p:attrName>
                                        </p:attrNameLst>
                                      </p:cBhvr>
                                      <p:to>
                                        <p:strVal val="visible"/>
                                      </p:to>
                                    </p:set>
                                    <p:animEffect filter="fade">
                                      <p:cBhvr>
                                        <p:cTn id="22" dur="1000"/>
                                        <p:tgtEl>
                                          <p:spTgt spid="85"/>
                                        </p:tgtEl>
                                      </p:cBhvr>
                                    </p:animEffect>
                                    <p:anim calcmode="lin" valueType="num">
                                      <p:cBhvr>
                                        <p:cTn id="23" dur="1000" fill="hold"/>
                                        <p:tgtEl>
                                          <p:spTgt spid="85"/>
                                        </p:tgtEl>
                                        <p:attrNameLst>
                                          <p:attrName>ppt_x</p:attrName>
                                        </p:attrNameLst>
                                      </p:cBhvr>
                                      <p:tavLst>
                                        <p:tav tm="0">
                                          <p:val>
                                            <p:strVal val="#ppt_x"/>
                                          </p:val>
                                        </p:tav>
                                        <p:tav tm="100000">
                                          <p:val>
                                            <p:strVal val="#ppt_x"/>
                                          </p:val>
                                        </p:tav>
                                      </p:tavLst>
                                    </p:anim>
                                    <p:anim calcmode="lin" valueType="num">
                                      <p:cBhvr>
                                        <p:cTn id="24" dur="1000" fill="hold"/>
                                        <p:tgtEl>
                                          <p:spTgt spid="85"/>
                                        </p:tgtEl>
                                        <p:attrNameLst>
                                          <p:attrName>ppt_y</p:attrName>
                                        </p:attrNameLst>
                                      </p:cBhvr>
                                      <p:tavLst>
                                        <p:tav tm="0">
                                          <p:val>
                                            <p:strVal val="#ppt_y+.1"/>
                                          </p:val>
                                        </p:tav>
                                        <p:tav tm="100000">
                                          <p:val>
                                            <p:strVal val="#ppt_y"/>
                                          </p:val>
                                        </p:tav>
                                      </p:tavLst>
                                    </p:anim>
                                  </p:childTnLst>
                                </p:cTn>
                              </p:par>
                            </p:childTnLst>
                          </p:cTn>
                        </p:par>
                        <p:par>
                          <p:cTn id="25" fill="hold">
                            <p:stCondLst>
                              <p:cond delay="2500"/>
                            </p:stCondLst>
                            <p:childTnLst>
                              <p:par>
                                <p:cTn id="26" presetID="10" presetClass="entr" presetSubtype="0" fill="hold" grpId="0" nodeType="afterEffect">
                                  <p:stCondLst>
                                    <p:cond delay="0"/>
                                  </p:stCondLst>
                                  <p:childTnLst>
                                    <p:set>
                                      <p:cBhvr>
                                        <p:cTn id="27" dur="1" fill="hold">
                                          <p:stCondLst>
                                            <p:cond delay="0"/>
                                          </p:stCondLst>
                                        </p:cTn>
                                        <p:tgtEl>
                                          <p:spTgt spid="89"/>
                                        </p:tgtEl>
                                        <p:attrNameLst>
                                          <p:attrName>style.visibility</p:attrName>
                                        </p:attrNameLst>
                                      </p:cBhvr>
                                      <p:to>
                                        <p:strVal val="visible"/>
                                      </p:to>
                                    </p:set>
                                    <p:animEffect filter="fade">
                                      <p:cBhvr>
                                        <p:cTn id="28" dur="500"/>
                                        <p:tgtEl>
                                          <p:spTgt spid="89"/>
                                        </p:tgtEl>
                                      </p:cBhvr>
                                    </p:animEffect>
                                  </p:childTnLst>
                                </p:cTn>
                              </p:par>
                            </p:childTnLst>
                          </p:cTn>
                        </p:par>
                        <p:par>
                          <p:cTn id="29" fill="hold">
                            <p:stCondLst>
                              <p:cond delay="3000"/>
                            </p:stCondLst>
                            <p:childTnLst>
                              <p:par>
                                <p:cTn id="30" presetID="9" presetClass="entr" presetSubtype="0" fill="hold" grpId="0" nodeType="afterEffect">
                                  <p:stCondLst>
                                    <p:cond delay="0"/>
                                  </p:stCondLst>
                                  <p:childTnLst>
                                    <p:set>
                                      <p:cBhvr>
                                        <p:cTn id="31" dur="1" fill="hold">
                                          <p:stCondLst>
                                            <p:cond delay="0"/>
                                          </p:stCondLst>
                                        </p:cTn>
                                        <p:tgtEl>
                                          <p:spTgt spid="94"/>
                                        </p:tgtEl>
                                        <p:attrNameLst>
                                          <p:attrName>style.visibility</p:attrName>
                                        </p:attrNameLst>
                                      </p:cBhvr>
                                      <p:to>
                                        <p:strVal val="visible"/>
                                      </p:to>
                                    </p:set>
                                    <p:animEffect filter="dissolve">
                                      <p:cBhvr>
                                        <p:cTn id="32" dur="500"/>
                                        <p:tgtEl>
                                          <p:spTgt spid="94"/>
                                        </p:tgtEl>
                                      </p:cBhvr>
                                    </p:animEffect>
                                  </p:childTnLst>
                                </p:cTn>
                              </p:par>
                            </p:childTnLst>
                          </p:cTn>
                        </p:par>
                        <p:par>
                          <p:cTn id="33" fill="hold">
                            <p:stCondLst>
                              <p:cond delay="3500"/>
                            </p:stCondLst>
                            <p:childTnLst>
                              <p:par>
                                <p:cTn id="34" presetID="9" presetClass="entr" presetSubtype="0" fill="hold" grpId="0" nodeType="afterEffect">
                                  <p:stCondLst>
                                    <p:cond delay="0"/>
                                  </p:stCondLst>
                                  <p:childTnLst>
                                    <p:set>
                                      <p:cBhvr>
                                        <p:cTn id="35" dur="1" fill="hold">
                                          <p:stCondLst>
                                            <p:cond delay="0"/>
                                          </p:stCondLst>
                                        </p:cTn>
                                        <p:tgtEl>
                                          <p:spTgt spid="93"/>
                                        </p:tgtEl>
                                        <p:attrNameLst>
                                          <p:attrName>style.visibility</p:attrName>
                                        </p:attrNameLst>
                                      </p:cBhvr>
                                      <p:to>
                                        <p:strVal val="visible"/>
                                      </p:to>
                                    </p:set>
                                    <p:animEffect filter="dissolve">
                                      <p:cBhvr>
                                        <p:cTn id="36" dur="500"/>
                                        <p:tgtEl>
                                          <p:spTgt spid="93"/>
                                        </p:tgtEl>
                                      </p:cBhvr>
                                    </p:animEffect>
                                  </p:childTnLst>
                                </p:cTn>
                              </p:par>
                              <p:par>
                                <p:cTn id="37" presetID="10" presetClass="entr" presetSubtype="0" fill="hold" nodeType="withEffect">
                                  <p:stCondLst>
                                    <p:cond delay="0"/>
                                  </p:stCondLst>
                                  <p:childTnLst>
                                    <p:set>
                                      <p:cBhvr>
                                        <p:cTn id="38" dur="1" fill="hold">
                                          <p:stCondLst>
                                            <p:cond delay="0"/>
                                          </p:stCondLst>
                                        </p:cTn>
                                        <p:tgtEl>
                                          <p:spTgt spid="101"/>
                                        </p:tgtEl>
                                        <p:attrNameLst>
                                          <p:attrName>style.visibility</p:attrName>
                                        </p:attrNameLst>
                                      </p:cBhvr>
                                      <p:to>
                                        <p:strVal val="visible"/>
                                      </p:to>
                                    </p:set>
                                    <p:animEffect filter="fade">
                                      <p:cBhvr>
                                        <p:cTn id="39" dur="500"/>
                                        <p:tgtEl>
                                          <p:spTgt spid="101"/>
                                        </p:tgtEl>
                                      </p:cBhvr>
                                    </p:animEffect>
                                  </p:childTnLst>
                                </p:cTn>
                              </p:par>
                            </p:childTnLst>
                          </p:cTn>
                        </p:par>
                        <p:par>
                          <p:cTn id="40" fill="hold">
                            <p:stCondLst>
                              <p:cond delay="4000"/>
                            </p:stCondLst>
                            <p:childTnLst>
                              <p:par>
                                <p:cTn id="41" presetID="42" presetClass="entr" presetSubtype="0" fill="hold" nodeType="afterEffect">
                                  <p:stCondLst>
                                    <p:cond delay="0"/>
                                  </p:stCondLst>
                                  <p:childTnLst>
                                    <p:set>
                                      <p:cBhvr>
                                        <p:cTn id="42" dur="1" fill="hold">
                                          <p:stCondLst>
                                            <p:cond delay="0"/>
                                          </p:stCondLst>
                                        </p:cTn>
                                        <p:tgtEl>
                                          <p:spTgt spid="86"/>
                                        </p:tgtEl>
                                        <p:attrNameLst>
                                          <p:attrName>style.visibility</p:attrName>
                                        </p:attrNameLst>
                                      </p:cBhvr>
                                      <p:to>
                                        <p:strVal val="visible"/>
                                      </p:to>
                                    </p:set>
                                    <p:animEffect filter="fade">
                                      <p:cBhvr>
                                        <p:cTn id="43" dur="1000"/>
                                        <p:tgtEl>
                                          <p:spTgt spid="86"/>
                                        </p:tgtEl>
                                      </p:cBhvr>
                                    </p:animEffect>
                                    <p:anim calcmode="lin" valueType="num">
                                      <p:cBhvr>
                                        <p:cTn id="44" dur="1000" fill="hold"/>
                                        <p:tgtEl>
                                          <p:spTgt spid="86"/>
                                        </p:tgtEl>
                                        <p:attrNameLst>
                                          <p:attrName>ppt_x</p:attrName>
                                        </p:attrNameLst>
                                      </p:cBhvr>
                                      <p:tavLst>
                                        <p:tav tm="0">
                                          <p:val>
                                            <p:strVal val="#ppt_x"/>
                                          </p:val>
                                        </p:tav>
                                        <p:tav tm="100000">
                                          <p:val>
                                            <p:strVal val="#ppt_x"/>
                                          </p:val>
                                        </p:tav>
                                      </p:tavLst>
                                    </p:anim>
                                    <p:anim calcmode="lin" valueType="num">
                                      <p:cBhvr>
                                        <p:cTn id="45" dur="1000" fill="hold"/>
                                        <p:tgtEl>
                                          <p:spTgt spid="86"/>
                                        </p:tgtEl>
                                        <p:attrNameLst>
                                          <p:attrName>ppt_y</p:attrName>
                                        </p:attrNameLst>
                                      </p:cBhvr>
                                      <p:tavLst>
                                        <p:tav tm="0">
                                          <p:val>
                                            <p:strVal val="#ppt_y+.1"/>
                                          </p:val>
                                        </p:tav>
                                        <p:tav tm="100000">
                                          <p:val>
                                            <p:strVal val="#ppt_y"/>
                                          </p:val>
                                        </p:tav>
                                      </p:tavLst>
                                    </p:anim>
                                  </p:childTnLst>
                                </p:cTn>
                              </p:par>
                            </p:childTnLst>
                          </p:cTn>
                        </p:par>
                        <p:par>
                          <p:cTn id="46" fill="hold">
                            <p:stCondLst>
                              <p:cond delay="5000"/>
                            </p:stCondLst>
                            <p:childTnLst>
                              <p:par>
                                <p:cTn id="47" presetID="10" presetClass="entr" presetSubtype="0" fill="hold" grpId="0" nodeType="afterEffect">
                                  <p:stCondLst>
                                    <p:cond delay="0"/>
                                  </p:stCondLst>
                                  <p:childTnLst>
                                    <p:set>
                                      <p:cBhvr>
                                        <p:cTn id="48" dur="1" fill="hold">
                                          <p:stCondLst>
                                            <p:cond delay="0"/>
                                          </p:stCondLst>
                                        </p:cTn>
                                        <p:tgtEl>
                                          <p:spTgt spid="90"/>
                                        </p:tgtEl>
                                        <p:attrNameLst>
                                          <p:attrName>style.visibility</p:attrName>
                                        </p:attrNameLst>
                                      </p:cBhvr>
                                      <p:to>
                                        <p:strVal val="visible"/>
                                      </p:to>
                                    </p:set>
                                    <p:animEffect filter="fade">
                                      <p:cBhvr>
                                        <p:cTn id="49" dur="500"/>
                                        <p:tgtEl>
                                          <p:spTgt spid="90"/>
                                        </p:tgtEl>
                                      </p:cBhvr>
                                    </p:animEffect>
                                  </p:childTnLst>
                                </p:cTn>
                              </p:par>
                            </p:childTnLst>
                          </p:cTn>
                        </p:par>
                        <p:par>
                          <p:cTn id="50" fill="hold">
                            <p:stCondLst>
                              <p:cond delay="5500"/>
                            </p:stCondLst>
                            <p:childTnLst>
                              <p:par>
                                <p:cTn id="51" presetID="9" presetClass="entr" presetSubtype="0" fill="hold" grpId="0" nodeType="afterEffect">
                                  <p:stCondLst>
                                    <p:cond delay="0"/>
                                  </p:stCondLst>
                                  <p:childTnLst>
                                    <p:set>
                                      <p:cBhvr>
                                        <p:cTn id="52" dur="1" fill="hold">
                                          <p:stCondLst>
                                            <p:cond delay="0"/>
                                          </p:stCondLst>
                                        </p:cTn>
                                        <p:tgtEl>
                                          <p:spTgt spid="96"/>
                                        </p:tgtEl>
                                        <p:attrNameLst>
                                          <p:attrName>style.visibility</p:attrName>
                                        </p:attrNameLst>
                                      </p:cBhvr>
                                      <p:to>
                                        <p:strVal val="visible"/>
                                      </p:to>
                                    </p:set>
                                    <p:animEffect filter="dissolve">
                                      <p:cBhvr>
                                        <p:cTn id="53" dur="500"/>
                                        <p:tgtEl>
                                          <p:spTgt spid="96"/>
                                        </p:tgtEl>
                                      </p:cBhvr>
                                    </p:animEffect>
                                  </p:childTnLst>
                                </p:cTn>
                              </p:par>
                            </p:childTnLst>
                          </p:cTn>
                        </p:par>
                        <p:par>
                          <p:cTn id="54" fill="hold">
                            <p:stCondLst>
                              <p:cond delay="6000"/>
                            </p:stCondLst>
                            <p:childTnLst>
                              <p:par>
                                <p:cTn id="55" presetID="9" presetClass="entr" presetSubtype="0" fill="hold" grpId="0" nodeType="afterEffect">
                                  <p:stCondLst>
                                    <p:cond delay="0"/>
                                  </p:stCondLst>
                                  <p:childTnLst>
                                    <p:set>
                                      <p:cBhvr>
                                        <p:cTn id="56" dur="1" fill="hold">
                                          <p:stCondLst>
                                            <p:cond delay="0"/>
                                          </p:stCondLst>
                                        </p:cTn>
                                        <p:tgtEl>
                                          <p:spTgt spid="95"/>
                                        </p:tgtEl>
                                        <p:attrNameLst>
                                          <p:attrName>style.visibility</p:attrName>
                                        </p:attrNameLst>
                                      </p:cBhvr>
                                      <p:to>
                                        <p:strVal val="visible"/>
                                      </p:to>
                                    </p:set>
                                    <p:animEffect filter="dissolve">
                                      <p:cBhvr>
                                        <p:cTn id="57" dur="500"/>
                                        <p:tgtEl>
                                          <p:spTgt spid="95"/>
                                        </p:tgtEl>
                                      </p:cBhvr>
                                    </p:animEffect>
                                  </p:childTnLst>
                                </p:cTn>
                              </p:par>
                              <p:par>
                                <p:cTn id="58" presetID="10" presetClass="entr" presetSubtype="0" fill="hold" nodeType="withEffect">
                                  <p:stCondLst>
                                    <p:cond delay="0"/>
                                  </p:stCondLst>
                                  <p:childTnLst>
                                    <p:set>
                                      <p:cBhvr>
                                        <p:cTn id="59" dur="1" fill="hold">
                                          <p:stCondLst>
                                            <p:cond delay="0"/>
                                          </p:stCondLst>
                                        </p:cTn>
                                        <p:tgtEl>
                                          <p:spTgt spid="102"/>
                                        </p:tgtEl>
                                        <p:attrNameLst>
                                          <p:attrName>style.visibility</p:attrName>
                                        </p:attrNameLst>
                                      </p:cBhvr>
                                      <p:to>
                                        <p:strVal val="visible"/>
                                      </p:to>
                                    </p:set>
                                    <p:animEffect filter="fade">
                                      <p:cBhvr>
                                        <p:cTn id="60" dur="500"/>
                                        <p:tgtEl>
                                          <p:spTgt spid="102"/>
                                        </p:tgtEl>
                                      </p:cBhvr>
                                    </p:animEffect>
                                  </p:childTnLst>
                                </p:cTn>
                              </p:par>
                            </p:childTnLst>
                          </p:cTn>
                        </p:par>
                        <p:par>
                          <p:cTn id="61" fill="hold">
                            <p:stCondLst>
                              <p:cond delay="6500"/>
                            </p:stCondLst>
                            <p:childTnLst>
                              <p:par>
                                <p:cTn id="62" presetID="42" presetClass="entr" presetSubtype="0" fill="hold" nodeType="afterEffect">
                                  <p:stCondLst>
                                    <p:cond delay="0"/>
                                  </p:stCondLst>
                                  <p:childTnLst>
                                    <p:set>
                                      <p:cBhvr>
                                        <p:cTn id="63" dur="1" fill="hold">
                                          <p:stCondLst>
                                            <p:cond delay="0"/>
                                          </p:stCondLst>
                                        </p:cTn>
                                        <p:tgtEl>
                                          <p:spTgt spid="87"/>
                                        </p:tgtEl>
                                        <p:attrNameLst>
                                          <p:attrName>style.visibility</p:attrName>
                                        </p:attrNameLst>
                                      </p:cBhvr>
                                      <p:to>
                                        <p:strVal val="visible"/>
                                      </p:to>
                                    </p:set>
                                    <p:animEffect filter="fade">
                                      <p:cBhvr>
                                        <p:cTn id="64" dur="1000"/>
                                        <p:tgtEl>
                                          <p:spTgt spid="87"/>
                                        </p:tgtEl>
                                      </p:cBhvr>
                                    </p:animEffect>
                                    <p:anim calcmode="lin" valueType="num">
                                      <p:cBhvr>
                                        <p:cTn id="65" dur="1000" fill="hold"/>
                                        <p:tgtEl>
                                          <p:spTgt spid="87"/>
                                        </p:tgtEl>
                                        <p:attrNameLst>
                                          <p:attrName>ppt_x</p:attrName>
                                        </p:attrNameLst>
                                      </p:cBhvr>
                                      <p:tavLst>
                                        <p:tav tm="0">
                                          <p:val>
                                            <p:strVal val="#ppt_x"/>
                                          </p:val>
                                        </p:tav>
                                        <p:tav tm="100000">
                                          <p:val>
                                            <p:strVal val="#ppt_x"/>
                                          </p:val>
                                        </p:tav>
                                      </p:tavLst>
                                    </p:anim>
                                    <p:anim calcmode="lin" valueType="num">
                                      <p:cBhvr>
                                        <p:cTn id="66" dur="1000" fill="hold"/>
                                        <p:tgtEl>
                                          <p:spTgt spid="87"/>
                                        </p:tgtEl>
                                        <p:attrNameLst>
                                          <p:attrName>ppt_y</p:attrName>
                                        </p:attrNameLst>
                                      </p:cBhvr>
                                      <p:tavLst>
                                        <p:tav tm="0">
                                          <p:val>
                                            <p:strVal val="#ppt_y+.1"/>
                                          </p:val>
                                        </p:tav>
                                        <p:tav tm="100000">
                                          <p:val>
                                            <p:strVal val="#ppt_y"/>
                                          </p:val>
                                        </p:tav>
                                      </p:tavLst>
                                    </p:anim>
                                  </p:childTnLst>
                                </p:cTn>
                              </p:par>
                            </p:childTnLst>
                          </p:cTn>
                        </p:par>
                        <p:par>
                          <p:cTn id="67" fill="hold">
                            <p:stCondLst>
                              <p:cond delay="7500"/>
                            </p:stCondLst>
                            <p:childTnLst>
                              <p:par>
                                <p:cTn id="68" presetID="10" presetClass="entr" presetSubtype="0" fill="hold" grpId="0" nodeType="afterEffect">
                                  <p:stCondLst>
                                    <p:cond delay="0"/>
                                  </p:stCondLst>
                                  <p:childTnLst>
                                    <p:set>
                                      <p:cBhvr>
                                        <p:cTn id="69" dur="1" fill="hold">
                                          <p:stCondLst>
                                            <p:cond delay="0"/>
                                          </p:stCondLst>
                                        </p:cTn>
                                        <p:tgtEl>
                                          <p:spTgt spid="91"/>
                                        </p:tgtEl>
                                        <p:attrNameLst>
                                          <p:attrName>style.visibility</p:attrName>
                                        </p:attrNameLst>
                                      </p:cBhvr>
                                      <p:to>
                                        <p:strVal val="visible"/>
                                      </p:to>
                                    </p:set>
                                    <p:animEffect filter="fade">
                                      <p:cBhvr>
                                        <p:cTn id="70" dur="500"/>
                                        <p:tgtEl>
                                          <p:spTgt spid="91"/>
                                        </p:tgtEl>
                                      </p:cBhvr>
                                    </p:animEffect>
                                  </p:childTnLst>
                                </p:cTn>
                              </p:par>
                            </p:childTnLst>
                          </p:cTn>
                        </p:par>
                        <p:par>
                          <p:cTn id="71" fill="hold">
                            <p:stCondLst>
                              <p:cond delay="8000"/>
                            </p:stCondLst>
                            <p:childTnLst>
                              <p:par>
                                <p:cTn id="72" presetID="9" presetClass="entr" presetSubtype="0" fill="hold" grpId="0" nodeType="afterEffect">
                                  <p:stCondLst>
                                    <p:cond delay="0"/>
                                  </p:stCondLst>
                                  <p:childTnLst>
                                    <p:set>
                                      <p:cBhvr>
                                        <p:cTn id="73" dur="1" fill="hold">
                                          <p:stCondLst>
                                            <p:cond delay="0"/>
                                          </p:stCondLst>
                                        </p:cTn>
                                        <p:tgtEl>
                                          <p:spTgt spid="98"/>
                                        </p:tgtEl>
                                        <p:attrNameLst>
                                          <p:attrName>style.visibility</p:attrName>
                                        </p:attrNameLst>
                                      </p:cBhvr>
                                      <p:to>
                                        <p:strVal val="visible"/>
                                      </p:to>
                                    </p:set>
                                    <p:animEffect filter="dissolve">
                                      <p:cBhvr>
                                        <p:cTn id="74" dur="500"/>
                                        <p:tgtEl>
                                          <p:spTgt spid="98"/>
                                        </p:tgtEl>
                                      </p:cBhvr>
                                    </p:animEffect>
                                  </p:childTnLst>
                                </p:cTn>
                              </p:par>
                            </p:childTnLst>
                          </p:cTn>
                        </p:par>
                        <p:par>
                          <p:cTn id="75" fill="hold">
                            <p:stCondLst>
                              <p:cond delay="8500"/>
                            </p:stCondLst>
                            <p:childTnLst>
                              <p:par>
                                <p:cTn id="76" presetID="9" presetClass="entr" presetSubtype="0" fill="hold" grpId="0" nodeType="afterEffect">
                                  <p:stCondLst>
                                    <p:cond delay="0"/>
                                  </p:stCondLst>
                                  <p:childTnLst>
                                    <p:set>
                                      <p:cBhvr>
                                        <p:cTn id="77" dur="1" fill="hold">
                                          <p:stCondLst>
                                            <p:cond delay="0"/>
                                          </p:stCondLst>
                                        </p:cTn>
                                        <p:tgtEl>
                                          <p:spTgt spid="97"/>
                                        </p:tgtEl>
                                        <p:attrNameLst>
                                          <p:attrName>style.visibility</p:attrName>
                                        </p:attrNameLst>
                                      </p:cBhvr>
                                      <p:to>
                                        <p:strVal val="visible"/>
                                      </p:to>
                                    </p:set>
                                    <p:animEffect filter="dissolve">
                                      <p:cBhvr>
                                        <p:cTn id="78" dur="500"/>
                                        <p:tgtEl>
                                          <p:spTgt spid="97"/>
                                        </p:tgtEl>
                                      </p:cBhvr>
                                    </p:animEffect>
                                  </p:childTnLst>
                                </p:cTn>
                              </p:par>
                              <p:par>
                                <p:cTn id="79" presetID="10" presetClass="entr" presetSubtype="0" fill="hold" nodeType="withEffect">
                                  <p:stCondLst>
                                    <p:cond delay="0"/>
                                  </p:stCondLst>
                                  <p:childTnLst>
                                    <p:set>
                                      <p:cBhvr>
                                        <p:cTn id="80" dur="1" fill="hold">
                                          <p:stCondLst>
                                            <p:cond delay="0"/>
                                          </p:stCondLst>
                                        </p:cTn>
                                        <p:tgtEl>
                                          <p:spTgt spid="103"/>
                                        </p:tgtEl>
                                        <p:attrNameLst>
                                          <p:attrName>style.visibility</p:attrName>
                                        </p:attrNameLst>
                                      </p:cBhvr>
                                      <p:to>
                                        <p:strVal val="visible"/>
                                      </p:to>
                                    </p:set>
                                    <p:animEffect filter="fade">
                                      <p:cBhvr>
                                        <p:cTn id="81" dur="500"/>
                                        <p:tgtEl>
                                          <p:spTgt spid="103"/>
                                        </p:tgtEl>
                                      </p:cBhvr>
                                    </p:animEffect>
                                  </p:childTnLst>
                                </p:cTn>
                              </p:par>
                            </p:childTnLst>
                          </p:cTn>
                        </p:par>
                        <p:par>
                          <p:cTn id="82" fill="hold">
                            <p:stCondLst>
                              <p:cond delay="9000"/>
                            </p:stCondLst>
                            <p:childTnLst>
                              <p:par>
                                <p:cTn id="83" presetID="42" presetClass="entr" presetSubtype="0" fill="hold" nodeType="afterEffect">
                                  <p:stCondLst>
                                    <p:cond delay="0"/>
                                  </p:stCondLst>
                                  <p:childTnLst>
                                    <p:set>
                                      <p:cBhvr>
                                        <p:cTn id="84" dur="1" fill="hold">
                                          <p:stCondLst>
                                            <p:cond delay="0"/>
                                          </p:stCondLst>
                                        </p:cTn>
                                        <p:tgtEl>
                                          <p:spTgt spid="88"/>
                                        </p:tgtEl>
                                        <p:attrNameLst>
                                          <p:attrName>style.visibility</p:attrName>
                                        </p:attrNameLst>
                                      </p:cBhvr>
                                      <p:to>
                                        <p:strVal val="visible"/>
                                      </p:to>
                                    </p:set>
                                    <p:animEffect filter="fade">
                                      <p:cBhvr>
                                        <p:cTn id="85" dur="1000"/>
                                        <p:tgtEl>
                                          <p:spTgt spid="88"/>
                                        </p:tgtEl>
                                      </p:cBhvr>
                                    </p:animEffect>
                                    <p:anim calcmode="lin" valueType="num">
                                      <p:cBhvr>
                                        <p:cTn id="86" dur="1000" fill="hold"/>
                                        <p:tgtEl>
                                          <p:spTgt spid="88"/>
                                        </p:tgtEl>
                                        <p:attrNameLst>
                                          <p:attrName>ppt_x</p:attrName>
                                        </p:attrNameLst>
                                      </p:cBhvr>
                                      <p:tavLst>
                                        <p:tav tm="0">
                                          <p:val>
                                            <p:strVal val="#ppt_x"/>
                                          </p:val>
                                        </p:tav>
                                        <p:tav tm="100000">
                                          <p:val>
                                            <p:strVal val="#ppt_x"/>
                                          </p:val>
                                        </p:tav>
                                      </p:tavLst>
                                    </p:anim>
                                    <p:anim calcmode="lin" valueType="num">
                                      <p:cBhvr>
                                        <p:cTn id="87" dur="1000" fill="hold"/>
                                        <p:tgtEl>
                                          <p:spTgt spid="88"/>
                                        </p:tgtEl>
                                        <p:attrNameLst>
                                          <p:attrName>ppt_y</p:attrName>
                                        </p:attrNameLst>
                                      </p:cBhvr>
                                      <p:tavLst>
                                        <p:tav tm="0">
                                          <p:val>
                                            <p:strVal val="#ppt_y+.1"/>
                                          </p:val>
                                        </p:tav>
                                        <p:tav tm="100000">
                                          <p:val>
                                            <p:strVal val="#ppt_y"/>
                                          </p:val>
                                        </p:tav>
                                      </p:tavLst>
                                    </p:anim>
                                  </p:childTnLst>
                                </p:cTn>
                              </p:par>
                            </p:childTnLst>
                          </p:cTn>
                        </p:par>
                        <p:par>
                          <p:cTn id="88" fill="hold">
                            <p:stCondLst>
                              <p:cond delay="10000"/>
                            </p:stCondLst>
                            <p:childTnLst>
                              <p:par>
                                <p:cTn id="89" presetID="10" presetClass="entr" presetSubtype="0" fill="hold" grpId="0" nodeType="afterEffect">
                                  <p:stCondLst>
                                    <p:cond delay="0"/>
                                  </p:stCondLst>
                                  <p:childTnLst>
                                    <p:set>
                                      <p:cBhvr>
                                        <p:cTn id="90" dur="1" fill="hold">
                                          <p:stCondLst>
                                            <p:cond delay="0"/>
                                          </p:stCondLst>
                                        </p:cTn>
                                        <p:tgtEl>
                                          <p:spTgt spid="92"/>
                                        </p:tgtEl>
                                        <p:attrNameLst>
                                          <p:attrName>style.visibility</p:attrName>
                                        </p:attrNameLst>
                                      </p:cBhvr>
                                      <p:to>
                                        <p:strVal val="visible"/>
                                      </p:to>
                                    </p:set>
                                    <p:animEffect filter="fade">
                                      <p:cBhvr>
                                        <p:cTn id="91" dur="500"/>
                                        <p:tgtEl>
                                          <p:spTgt spid="92"/>
                                        </p:tgtEl>
                                      </p:cBhvr>
                                    </p:animEffect>
                                  </p:childTnLst>
                                </p:cTn>
                              </p:par>
                            </p:childTnLst>
                          </p:cTn>
                        </p:par>
                        <p:par>
                          <p:cTn id="92" fill="hold">
                            <p:stCondLst>
                              <p:cond delay="10500"/>
                            </p:stCondLst>
                            <p:childTnLst>
                              <p:par>
                                <p:cTn id="93" presetID="9" presetClass="entr" presetSubtype="0" fill="hold" grpId="0" nodeType="afterEffect">
                                  <p:stCondLst>
                                    <p:cond delay="0"/>
                                  </p:stCondLst>
                                  <p:childTnLst>
                                    <p:set>
                                      <p:cBhvr>
                                        <p:cTn id="94" dur="1" fill="hold">
                                          <p:stCondLst>
                                            <p:cond delay="0"/>
                                          </p:stCondLst>
                                        </p:cTn>
                                        <p:tgtEl>
                                          <p:spTgt spid="100"/>
                                        </p:tgtEl>
                                        <p:attrNameLst>
                                          <p:attrName>style.visibility</p:attrName>
                                        </p:attrNameLst>
                                      </p:cBhvr>
                                      <p:to>
                                        <p:strVal val="visible"/>
                                      </p:to>
                                    </p:set>
                                    <p:animEffect filter="dissolve">
                                      <p:cBhvr>
                                        <p:cTn id="95" dur="500"/>
                                        <p:tgtEl>
                                          <p:spTgt spid="100"/>
                                        </p:tgtEl>
                                      </p:cBhvr>
                                    </p:animEffect>
                                  </p:childTnLst>
                                </p:cTn>
                              </p:par>
                            </p:childTnLst>
                          </p:cTn>
                        </p:par>
                        <p:par>
                          <p:cTn id="96" fill="hold">
                            <p:stCondLst>
                              <p:cond delay="11000"/>
                            </p:stCondLst>
                            <p:childTnLst>
                              <p:par>
                                <p:cTn id="97" presetID="9" presetClass="entr" presetSubtype="0" fill="hold" grpId="0" nodeType="afterEffect">
                                  <p:stCondLst>
                                    <p:cond delay="0"/>
                                  </p:stCondLst>
                                  <p:childTnLst>
                                    <p:set>
                                      <p:cBhvr>
                                        <p:cTn id="98" dur="1" fill="hold">
                                          <p:stCondLst>
                                            <p:cond delay="0"/>
                                          </p:stCondLst>
                                        </p:cTn>
                                        <p:tgtEl>
                                          <p:spTgt spid="99"/>
                                        </p:tgtEl>
                                        <p:attrNameLst>
                                          <p:attrName>style.visibility</p:attrName>
                                        </p:attrNameLst>
                                      </p:cBhvr>
                                      <p:to>
                                        <p:strVal val="visible"/>
                                      </p:to>
                                    </p:set>
                                    <p:animEffect filter="dissolve">
                                      <p:cBhvr>
                                        <p:cTn id="99"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p:bldP spid="84" grpId="0" bldLvl="0" animBg="1"/>
      <p:bldP spid="89" grpId="0" bldLvl="0" animBg="1"/>
      <p:bldP spid="90" grpId="0" bldLvl="0" animBg="1"/>
      <p:bldP spid="91" grpId="0" bldLvl="0" animBg="1"/>
      <p:bldP spid="92" grpId="0" bldLvl="0" animBg="1"/>
      <p:bldP spid="93" grpId="0" bldLvl="0"/>
      <p:bldP spid="94" grpId="0" bldLvl="0"/>
      <p:bldP spid="95" grpId="0" bldLvl="0"/>
      <p:bldP spid="96" grpId="0" bldLvl="0"/>
      <p:bldP spid="97" grpId="0" bldLvl="0"/>
      <p:bldP spid="98" grpId="0" bldLvl="0"/>
      <p:bldP spid="99" grpId="0" bldLvl="0"/>
      <p:bldP spid="100" grpId="0" bldLvl="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椭圆 1"/>
          <p:cNvSpPr>
            <a:spLocks noChangeArrowheads="1"/>
          </p:cNvSpPr>
          <p:nvPr/>
        </p:nvSpPr>
        <p:spPr bwMode="auto">
          <a:xfrm>
            <a:off x="3312319" y="3186112"/>
            <a:ext cx="2137172" cy="2138363"/>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4" name="椭圆 4"/>
          <p:cNvSpPr>
            <a:spLocks noChangeArrowheads="1"/>
          </p:cNvSpPr>
          <p:nvPr/>
        </p:nvSpPr>
        <p:spPr bwMode="auto">
          <a:xfrm>
            <a:off x="6359129" y="2330053"/>
            <a:ext cx="777478" cy="776288"/>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5" name="文本框 2"/>
          <p:cNvSpPr txBox="1">
            <a:spLocks noChangeArrowheads="1"/>
          </p:cNvSpPr>
          <p:nvPr/>
        </p:nvSpPr>
        <p:spPr bwMode="auto">
          <a:xfrm>
            <a:off x="1779985" y="1440656"/>
            <a:ext cx="5467350"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700" b="1" dirty="0">
                <a:solidFill>
                  <a:schemeClr val="bg1"/>
                </a:solidFill>
                <a:latin typeface="微软雅黑" panose="020B0503020204020204" pitchFamily="34" charset="-122"/>
                <a:ea typeface="微软雅黑" panose="020B0503020204020204" pitchFamily="34" charset="-122"/>
              </a:rPr>
              <a:t>感谢使用通用出品高端</a:t>
            </a:r>
            <a:r>
              <a:rPr lang="en-US" altLang="zh-CN" sz="2700" b="1" dirty="0">
                <a:solidFill>
                  <a:schemeClr val="bg1"/>
                </a:solidFill>
                <a:latin typeface="微软雅黑" panose="020B0503020204020204" pitchFamily="34" charset="-122"/>
                <a:ea typeface="微软雅黑" panose="020B0503020204020204" pitchFamily="34" charset="-122"/>
              </a:rPr>
              <a:t>PPT</a:t>
            </a:r>
            <a:endParaRPr lang="zh-CN" altLang="en-US" sz="2700" b="1" dirty="0">
              <a:solidFill>
                <a:schemeClr val="bg1"/>
              </a:solidFill>
              <a:latin typeface="微软雅黑" panose="020B0503020204020204" pitchFamily="34" charset="-122"/>
              <a:ea typeface="微软雅黑" panose="020B0503020204020204" pitchFamily="34" charset="-122"/>
            </a:endParaRPr>
          </a:p>
        </p:txBody>
      </p:sp>
      <p:cxnSp>
        <p:nvCxnSpPr>
          <p:cNvPr id="66" name="直接连接符 6"/>
          <p:cNvCxnSpPr>
            <a:cxnSpLocks noChangeShapeType="1"/>
          </p:cNvCxnSpPr>
          <p:nvPr/>
        </p:nvCxnSpPr>
        <p:spPr bwMode="auto">
          <a:xfrm>
            <a:off x="3006329" y="2458642"/>
            <a:ext cx="3039665" cy="11906"/>
          </a:xfrm>
          <a:prstGeom prst="line">
            <a:avLst/>
          </a:prstGeom>
          <a:noFill/>
          <a:ln w="6350">
            <a:solidFill>
              <a:schemeClr val="bg1">
                <a:alpha val="63136"/>
              </a:schemeClr>
            </a:solidFill>
            <a:round/>
            <a:headEnd/>
            <a:tailEnd/>
          </a:ln>
          <a:extLst>
            <a:ext uri="{909E8E84-426E-40DD-AFC4-6F175D3DCCD1}">
              <a14:hiddenFill xmlns:a14="http://schemas.microsoft.com/office/drawing/2010/main">
                <a:noFill/>
              </a14:hiddenFill>
            </a:ext>
          </a:extLst>
        </p:spPr>
      </p:cxnSp>
      <p:cxnSp>
        <p:nvCxnSpPr>
          <p:cNvPr id="67" name="直接连接符 7"/>
          <p:cNvCxnSpPr>
            <a:cxnSpLocks noChangeShapeType="1"/>
          </p:cNvCxnSpPr>
          <p:nvPr/>
        </p:nvCxnSpPr>
        <p:spPr bwMode="auto">
          <a:xfrm>
            <a:off x="3006329" y="3411141"/>
            <a:ext cx="3112294" cy="0"/>
          </a:xfrm>
          <a:prstGeom prst="line">
            <a:avLst/>
          </a:prstGeom>
          <a:noFill/>
          <a:ln w="6350">
            <a:solidFill>
              <a:schemeClr val="bg1">
                <a:alpha val="63136"/>
              </a:schemeClr>
            </a:solidFill>
            <a:round/>
            <a:headEnd/>
            <a:tailEnd/>
          </a:ln>
          <a:extLst>
            <a:ext uri="{909E8E84-426E-40DD-AFC4-6F175D3DCCD1}">
              <a14:hiddenFill xmlns:a14="http://schemas.microsoft.com/office/drawing/2010/main">
                <a:noFill/>
              </a14:hiddenFill>
            </a:ext>
          </a:extLst>
        </p:spPr>
      </p:cxnSp>
      <p:sp>
        <p:nvSpPr>
          <p:cNvPr id="68" name="椭圆 8"/>
          <p:cNvSpPr>
            <a:spLocks noChangeArrowheads="1"/>
          </p:cNvSpPr>
          <p:nvPr/>
        </p:nvSpPr>
        <p:spPr bwMode="auto">
          <a:xfrm>
            <a:off x="4406504" y="2350294"/>
            <a:ext cx="236934" cy="236935"/>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69" name="文本框 16"/>
          <p:cNvSpPr txBox="1">
            <a:spLocks noChangeArrowheads="1"/>
          </p:cNvSpPr>
          <p:nvPr/>
        </p:nvSpPr>
        <p:spPr bwMode="auto">
          <a:xfrm>
            <a:off x="3144441" y="2651493"/>
            <a:ext cx="29979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2000" b="1" dirty="0">
                <a:solidFill>
                  <a:schemeClr val="bg1"/>
                </a:solidFill>
                <a:latin typeface="微软雅黑" panose="020B0503020204020204" pitchFamily="34" charset="-122"/>
                <a:ea typeface="微软雅黑" panose="020B0503020204020204" pitchFamily="34" charset="-122"/>
              </a:rPr>
              <a:t>演示完毕，感谢您的聆听</a:t>
            </a:r>
          </a:p>
        </p:txBody>
      </p:sp>
      <p:sp>
        <p:nvSpPr>
          <p:cNvPr id="70" name="文本框 17"/>
          <p:cNvSpPr txBox="1">
            <a:spLocks noChangeArrowheads="1"/>
          </p:cNvSpPr>
          <p:nvPr/>
        </p:nvSpPr>
        <p:spPr bwMode="auto">
          <a:xfrm>
            <a:off x="3390306" y="3012977"/>
            <a:ext cx="242292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r>
              <a:rPr lang="zh-CN" altLang="en-US" sz="1800" b="1" dirty="0">
                <a:solidFill>
                  <a:schemeClr val="bg1"/>
                </a:solidFill>
                <a:latin typeface="微软雅黑" panose="020B0503020204020204" pitchFamily="34" charset="-122"/>
                <a:ea typeface="微软雅黑" panose="020B0503020204020204" pitchFamily="34" charset="-122"/>
              </a:rPr>
              <a:t>报告人：通用</a:t>
            </a:r>
          </a:p>
        </p:txBody>
      </p:sp>
      <p:sp>
        <p:nvSpPr>
          <p:cNvPr id="71" name="椭圆 20"/>
          <p:cNvSpPr>
            <a:spLocks noChangeArrowheads="1"/>
          </p:cNvSpPr>
          <p:nvPr/>
        </p:nvSpPr>
        <p:spPr bwMode="auto">
          <a:xfrm>
            <a:off x="4406504" y="3298032"/>
            <a:ext cx="236934" cy="23574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2" name="椭圆 21"/>
          <p:cNvSpPr>
            <a:spLocks noChangeArrowheads="1"/>
          </p:cNvSpPr>
          <p:nvPr/>
        </p:nvSpPr>
        <p:spPr bwMode="auto">
          <a:xfrm>
            <a:off x="4737498" y="2587229"/>
            <a:ext cx="1383506" cy="1383506"/>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3" name="椭圆 22"/>
          <p:cNvSpPr>
            <a:spLocks noChangeArrowheads="1"/>
          </p:cNvSpPr>
          <p:nvPr/>
        </p:nvSpPr>
        <p:spPr bwMode="auto">
          <a:xfrm>
            <a:off x="6213873" y="3287316"/>
            <a:ext cx="501253" cy="501253"/>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4" name="椭圆 23"/>
          <p:cNvSpPr>
            <a:spLocks noChangeArrowheads="1"/>
          </p:cNvSpPr>
          <p:nvPr/>
        </p:nvSpPr>
        <p:spPr bwMode="auto">
          <a:xfrm>
            <a:off x="7410451" y="2909888"/>
            <a:ext cx="1012031" cy="1012031"/>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5" name="椭圆 24"/>
          <p:cNvSpPr>
            <a:spLocks noChangeArrowheads="1"/>
          </p:cNvSpPr>
          <p:nvPr/>
        </p:nvSpPr>
        <p:spPr bwMode="auto">
          <a:xfrm>
            <a:off x="6561535" y="3979069"/>
            <a:ext cx="319088" cy="319088"/>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6" name="椭圆 25"/>
          <p:cNvSpPr>
            <a:spLocks noChangeArrowheads="1"/>
          </p:cNvSpPr>
          <p:nvPr/>
        </p:nvSpPr>
        <p:spPr bwMode="auto">
          <a:xfrm>
            <a:off x="5566172" y="4298156"/>
            <a:ext cx="1295400" cy="1295400"/>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7" name="椭圆 26"/>
          <p:cNvSpPr>
            <a:spLocks noChangeArrowheads="1"/>
          </p:cNvSpPr>
          <p:nvPr/>
        </p:nvSpPr>
        <p:spPr bwMode="auto">
          <a:xfrm>
            <a:off x="7621191" y="1931194"/>
            <a:ext cx="479822" cy="478631"/>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8" name="椭圆 27"/>
          <p:cNvSpPr>
            <a:spLocks noChangeArrowheads="1"/>
          </p:cNvSpPr>
          <p:nvPr/>
        </p:nvSpPr>
        <p:spPr bwMode="auto">
          <a:xfrm>
            <a:off x="7924800" y="3138487"/>
            <a:ext cx="1481138" cy="1482329"/>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79" name="椭圆 28"/>
          <p:cNvSpPr>
            <a:spLocks noChangeArrowheads="1"/>
          </p:cNvSpPr>
          <p:nvPr/>
        </p:nvSpPr>
        <p:spPr bwMode="auto">
          <a:xfrm>
            <a:off x="7010401" y="4527948"/>
            <a:ext cx="1040606" cy="1040606"/>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80" name="椭圆 29"/>
          <p:cNvSpPr>
            <a:spLocks noChangeArrowheads="1"/>
          </p:cNvSpPr>
          <p:nvPr/>
        </p:nvSpPr>
        <p:spPr bwMode="auto">
          <a:xfrm>
            <a:off x="8405813" y="4635104"/>
            <a:ext cx="1476375" cy="1476375"/>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81" name="椭圆 30"/>
          <p:cNvSpPr>
            <a:spLocks noChangeArrowheads="1"/>
          </p:cNvSpPr>
          <p:nvPr/>
        </p:nvSpPr>
        <p:spPr bwMode="auto">
          <a:xfrm>
            <a:off x="7071122" y="2930129"/>
            <a:ext cx="351234" cy="351234"/>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82" name="椭圆 31"/>
          <p:cNvSpPr>
            <a:spLocks noChangeArrowheads="1"/>
          </p:cNvSpPr>
          <p:nvPr/>
        </p:nvSpPr>
        <p:spPr bwMode="auto">
          <a:xfrm>
            <a:off x="6850857" y="3506391"/>
            <a:ext cx="594122" cy="595313"/>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83" name="椭圆 32"/>
          <p:cNvSpPr>
            <a:spLocks noChangeArrowheads="1"/>
          </p:cNvSpPr>
          <p:nvPr/>
        </p:nvSpPr>
        <p:spPr bwMode="auto">
          <a:xfrm>
            <a:off x="7503319" y="4130278"/>
            <a:ext cx="251222" cy="251222"/>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
        <p:nvSpPr>
          <p:cNvPr id="84" name="椭圆 33"/>
          <p:cNvSpPr>
            <a:spLocks noChangeArrowheads="1"/>
          </p:cNvSpPr>
          <p:nvPr/>
        </p:nvSpPr>
        <p:spPr bwMode="auto">
          <a:xfrm>
            <a:off x="8601075" y="2438400"/>
            <a:ext cx="352425" cy="351235"/>
          </a:xfrm>
          <a:prstGeom prst="ellipse">
            <a:avLst/>
          </a:prstGeom>
          <a:solidFill>
            <a:schemeClr val="bg1">
              <a:alpha val="36862"/>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lvl1pPr>
              <a:lnSpc>
                <a:spcPct val="90000"/>
              </a:lnSpc>
              <a:spcBef>
                <a:spcPts val="1000"/>
              </a:spcBef>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 typeface="Arial" panose="020B0604020202020204" pitchFamily="34" charset="0"/>
              <a:buNone/>
            </a:pPr>
            <a:endParaRPr lang="zh-CN" altLang="en-US" sz="1350">
              <a:solidFill>
                <a:srgbClr val="FFFFFF"/>
              </a:solidFill>
            </a:endParaRPr>
          </a:p>
        </p:txBody>
      </p:sp>
    </p:spTree>
    <p:extLst>
      <p:ext uri="{BB962C8B-B14F-4D97-AF65-F5344CB8AC3E}">
        <p14:creationId xmlns:p14="http://schemas.microsoft.com/office/powerpoint/2010/main" val="1928132726"/>
      </p:ext>
    </p:extLst>
  </p:cSld>
  <p:clrMapOvr>
    <a:masterClrMapping/>
  </p:clrMapOvr>
  <mc:AlternateContent xmlns:mc="http://schemas.openxmlformats.org/markup-compatibility/2006" xmlns:p14="http://schemas.microsoft.com/office/powerpoint/2010/main">
    <mc:Choice Requires="p14">
      <p:transition spd="slow" p14:dur="4000">
        <p14:vortex dir="r"/>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6"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 calcmode="lin" valueType="num">
                                      <p:cBhvr additive="base">
                                        <p:cTn id="7" dur="500" fill="hold"/>
                                        <p:tgtEl>
                                          <p:spTgt spid="63"/>
                                        </p:tgtEl>
                                        <p:attrNameLst>
                                          <p:attrName>ppt_x</p:attrName>
                                        </p:attrNameLst>
                                      </p:cBhvr>
                                      <p:tavLst>
                                        <p:tav tm="0">
                                          <p:val>
                                            <p:strVal val="1+#ppt_w/2"/>
                                          </p:val>
                                        </p:tav>
                                        <p:tav tm="100000">
                                          <p:val>
                                            <p:strVal val="#ppt_x"/>
                                          </p:val>
                                        </p:tav>
                                      </p:tavLst>
                                    </p:anim>
                                    <p:anim calcmode="lin" valueType="num">
                                      <p:cBhvr additive="base">
                                        <p:cTn id="8" dur="500" fill="hold"/>
                                        <p:tgtEl>
                                          <p:spTgt spid="63"/>
                                        </p:tgtEl>
                                        <p:attrNameLst>
                                          <p:attrName>ppt_y</p:attrName>
                                        </p:attrNameLst>
                                      </p:cBhvr>
                                      <p:tavLst>
                                        <p:tav tm="0">
                                          <p:val>
                                            <p:strVal val="1+#ppt_h/2"/>
                                          </p:val>
                                        </p:tav>
                                        <p:tav tm="100000">
                                          <p:val>
                                            <p:strVal val="#ppt_y"/>
                                          </p:val>
                                        </p:tav>
                                      </p:tavLst>
                                    </p:anim>
                                  </p:childTnLst>
                                </p:cTn>
                              </p:par>
                              <p:par>
                                <p:cTn id="9" presetID="2" presetClass="entr" presetSubtype="6" fill="hold" grpId="0" nodeType="withEffect">
                                  <p:stCondLst>
                                    <p:cond delay="0"/>
                                  </p:stCondLst>
                                  <p:childTnLst>
                                    <p:set>
                                      <p:cBhvr>
                                        <p:cTn id="10" dur="1" fill="hold">
                                          <p:stCondLst>
                                            <p:cond delay="0"/>
                                          </p:stCondLst>
                                        </p:cTn>
                                        <p:tgtEl>
                                          <p:spTgt spid="72"/>
                                        </p:tgtEl>
                                        <p:attrNameLst>
                                          <p:attrName>style.visibility</p:attrName>
                                        </p:attrNameLst>
                                      </p:cBhvr>
                                      <p:to>
                                        <p:strVal val="visible"/>
                                      </p:to>
                                    </p:set>
                                    <p:anim calcmode="lin" valueType="num">
                                      <p:cBhvr additive="base">
                                        <p:cTn id="11" dur="500" fill="hold"/>
                                        <p:tgtEl>
                                          <p:spTgt spid="72"/>
                                        </p:tgtEl>
                                        <p:attrNameLst>
                                          <p:attrName>ppt_x</p:attrName>
                                        </p:attrNameLst>
                                      </p:cBhvr>
                                      <p:tavLst>
                                        <p:tav tm="0">
                                          <p:val>
                                            <p:strVal val="1+#ppt_w/2"/>
                                          </p:val>
                                        </p:tav>
                                        <p:tav tm="100000">
                                          <p:val>
                                            <p:strVal val="#ppt_x"/>
                                          </p:val>
                                        </p:tav>
                                      </p:tavLst>
                                    </p:anim>
                                    <p:anim calcmode="lin" valueType="num">
                                      <p:cBhvr additive="base">
                                        <p:cTn id="12" dur="500" fill="hold"/>
                                        <p:tgtEl>
                                          <p:spTgt spid="72"/>
                                        </p:tgtEl>
                                        <p:attrNameLst>
                                          <p:attrName>ppt_y</p:attrName>
                                        </p:attrNameLst>
                                      </p:cBhvr>
                                      <p:tavLst>
                                        <p:tav tm="0">
                                          <p:val>
                                            <p:strVal val="1+#ppt_h/2"/>
                                          </p:val>
                                        </p:tav>
                                        <p:tav tm="100000">
                                          <p:val>
                                            <p:strVal val="#ppt_y"/>
                                          </p:val>
                                        </p:tav>
                                      </p:tavLst>
                                    </p:anim>
                                  </p:childTnLst>
                                </p:cTn>
                              </p:par>
                              <p:par>
                                <p:cTn id="13" presetID="2" presetClass="entr" presetSubtype="6" fill="hold" grpId="0" nodeType="withEffect">
                                  <p:stCondLst>
                                    <p:cond delay="0"/>
                                  </p:stCondLst>
                                  <p:childTnLst>
                                    <p:set>
                                      <p:cBhvr>
                                        <p:cTn id="14" dur="1" fill="hold">
                                          <p:stCondLst>
                                            <p:cond delay="0"/>
                                          </p:stCondLst>
                                        </p:cTn>
                                        <p:tgtEl>
                                          <p:spTgt spid="76"/>
                                        </p:tgtEl>
                                        <p:attrNameLst>
                                          <p:attrName>style.visibility</p:attrName>
                                        </p:attrNameLst>
                                      </p:cBhvr>
                                      <p:to>
                                        <p:strVal val="visible"/>
                                      </p:to>
                                    </p:set>
                                    <p:anim calcmode="lin" valueType="num">
                                      <p:cBhvr additive="base">
                                        <p:cTn id="15" dur="500" fill="hold"/>
                                        <p:tgtEl>
                                          <p:spTgt spid="76"/>
                                        </p:tgtEl>
                                        <p:attrNameLst>
                                          <p:attrName>ppt_x</p:attrName>
                                        </p:attrNameLst>
                                      </p:cBhvr>
                                      <p:tavLst>
                                        <p:tav tm="0">
                                          <p:val>
                                            <p:strVal val="1+#ppt_w/2"/>
                                          </p:val>
                                        </p:tav>
                                        <p:tav tm="100000">
                                          <p:val>
                                            <p:strVal val="#ppt_x"/>
                                          </p:val>
                                        </p:tav>
                                      </p:tavLst>
                                    </p:anim>
                                    <p:anim calcmode="lin" valueType="num">
                                      <p:cBhvr additive="base">
                                        <p:cTn id="16" dur="500" fill="hold"/>
                                        <p:tgtEl>
                                          <p:spTgt spid="76"/>
                                        </p:tgtEl>
                                        <p:attrNameLst>
                                          <p:attrName>ppt_y</p:attrName>
                                        </p:attrNameLst>
                                      </p:cBhvr>
                                      <p:tavLst>
                                        <p:tav tm="0">
                                          <p:val>
                                            <p:strVal val="1+#ppt_h/2"/>
                                          </p:val>
                                        </p:tav>
                                        <p:tav tm="100000">
                                          <p:val>
                                            <p:strVal val="#ppt_y"/>
                                          </p:val>
                                        </p:tav>
                                      </p:tavLst>
                                    </p:anim>
                                  </p:childTnLst>
                                </p:cTn>
                              </p:par>
                              <p:par>
                                <p:cTn id="17" presetID="2" presetClass="entr" presetSubtype="6" fill="hold" grpId="0" nodeType="withEffect">
                                  <p:stCondLst>
                                    <p:cond delay="0"/>
                                  </p:stCondLst>
                                  <p:childTnLst>
                                    <p:set>
                                      <p:cBhvr>
                                        <p:cTn id="18" dur="1" fill="hold">
                                          <p:stCondLst>
                                            <p:cond delay="0"/>
                                          </p:stCondLst>
                                        </p:cTn>
                                        <p:tgtEl>
                                          <p:spTgt spid="75"/>
                                        </p:tgtEl>
                                        <p:attrNameLst>
                                          <p:attrName>style.visibility</p:attrName>
                                        </p:attrNameLst>
                                      </p:cBhvr>
                                      <p:to>
                                        <p:strVal val="visible"/>
                                      </p:to>
                                    </p:set>
                                    <p:anim calcmode="lin" valueType="num">
                                      <p:cBhvr additive="base">
                                        <p:cTn id="19" dur="500" fill="hold"/>
                                        <p:tgtEl>
                                          <p:spTgt spid="75"/>
                                        </p:tgtEl>
                                        <p:attrNameLst>
                                          <p:attrName>ppt_x</p:attrName>
                                        </p:attrNameLst>
                                      </p:cBhvr>
                                      <p:tavLst>
                                        <p:tav tm="0">
                                          <p:val>
                                            <p:strVal val="1+#ppt_w/2"/>
                                          </p:val>
                                        </p:tav>
                                        <p:tav tm="100000">
                                          <p:val>
                                            <p:strVal val="#ppt_x"/>
                                          </p:val>
                                        </p:tav>
                                      </p:tavLst>
                                    </p:anim>
                                    <p:anim calcmode="lin" valueType="num">
                                      <p:cBhvr additive="base">
                                        <p:cTn id="20" dur="500" fill="hold"/>
                                        <p:tgtEl>
                                          <p:spTgt spid="75"/>
                                        </p:tgtEl>
                                        <p:attrNameLst>
                                          <p:attrName>ppt_y</p:attrName>
                                        </p:attrNameLst>
                                      </p:cBhvr>
                                      <p:tavLst>
                                        <p:tav tm="0">
                                          <p:val>
                                            <p:strVal val="1+#ppt_h/2"/>
                                          </p:val>
                                        </p:tav>
                                        <p:tav tm="100000">
                                          <p:val>
                                            <p:strVal val="#ppt_y"/>
                                          </p:val>
                                        </p:tav>
                                      </p:tavLst>
                                    </p:anim>
                                  </p:childTnLst>
                                </p:cTn>
                              </p:par>
                              <p:par>
                                <p:cTn id="21" presetID="2" presetClass="entr" presetSubtype="6" fill="hold" grpId="0" nodeType="withEffect">
                                  <p:stCondLst>
                                    <p:cond delay="0"/>
                                  </p:stCondLst>
                                  <p:childTnLst>
                                    <p:set>
                                      <p:cBhvr>
                                        <p:cTn id="22" dur="1" fill="hold">
                                          <p:stCondLst>
                                            <p:cond delay="0"/>
                                          </p:stCondLst>
                                        </p:cTn>
                                        <p:tgtEl>
                                          <p:spTgt spid="73"/>
                                        </p:tgtEl>
                                        <p:attrNameLst>
                                          <p:attrName>style.visibility</p:attrName>
                                        </p:attrNameLst>
                                      </p:cBhvr>
                                      <p:to>
                                        <p:strVal val="visible"/>
                                      </p:to>
                                    </p:set>
                                    <p:anim calcmode="lin" valueType="num">
                                      <p:cBhvr additive="base">
                                        <p:cTn id="23" dur="500" fill="hold"/>
                                        <p:tgtEl>
                                          <p:spTgt spid="73"/>
                                        </p:tgtEl>
                                        <p:attrNameLst>
                                          <p:attrName>ppt_x</p:attrName>
                                        </p:attrNameLst>
                                      </p:cBhvr>
                                      <p:tavLst>
                                        <p:tav tm="0">
                                          <p:val>
                                            <p:strVal val="1+#ppt_w/2"/>
                                          </p:val>
                                        </p:tav>
                                        <p:tav tm="100000">
                                          <p:val>
                                            <p:strVal val="#ppt_x"/>
                                          </p:val>
                                        </p:tav>
                                      </p:tavLst>
                                    </p:anim>
                                    <p:anim calcmode="lin" valueType="num">
                                      <p:cBhvr additive="base">
                                        <p:cTn id="24" dur="500" fill="hold"/>
                                        <p:tgtEl>
                                          <p:spTgt spid="73"/>
                                        </p:tgtEl>
                                        <p:attrNameLst>
                                          <p:attrName>ppt_y</p:attrName>
                                        </p:attrNameLst>
                                      </p:cBhvr>
                                      <p:tavLst>
                                        <p:tav tm="0">
                                          <p:val>
                                            <p:strVal val="1+#ppt_h/2"/>
                                          </p:val>
                                        </p:tav>
                                        <p:tav tm="100000">
                                          <p:val>
                                            <p:strVal val="#ppt_y"/>
                                          </p:val>
                                        </p:tav>
                                      </p:tavLst>
                                    </p:anim>
                                  </p:childTnLst>
                                </p:cTn>
                              </p:par>
                              <p:par>
                                <p:cTn id="25" presetID="2" presetClass="entr" presetSubtype="6" fill="hold" grpId="0" nodeType="withEffect">
                                  <p:stCondLst>
                                    <p:cond delay="0"/>
                                  </p:stCondLst>
                                  <p:childTnLst>
                                    <p:set>
                                      <p:cBhvr>
                                        <p:cTn id="26" dur="1" fill="hold">
                                          <p:stCondLst>
                                            <p:cond delay="0"/>
                                          </p:stCondLst>
                                        </p:cTn>
                                        <p:tgtEl>
                                          <p:spTgt spid="64"/>
                                        </p:tgtEl>
                                        <p:attrNameLst>
                                          <p:attrName>style.visibility</p:attrName>
                                        </p:attrNameLst>
                                      </p:cBhvr>
                                      <p:to>
                                        <p:strVal val="visible"/>
                                      </p:to>
                                    </p:set>
                                    <p:anim calcmode="lin" valueType="num">
                                      <p:cBhvr additive="base">
                                        <p:cTn id="27" dur="500" fill="hold"/>
                                        <p:tgtEl>
                                          <p:spTgt spid="64"/>
                                        </p:tgtEl>
                                        <p:attrNameLst>
                                          <p:attrName>ppt_x</p:attrName>
                                        </p:attrNameLst>
                                      </p:cBhvr>
                                      <p:tavLst>
                                        <p:tav tm="0">
                                          <p:val>
                                            <p:strVal val="1+#ppt_w/2"/>
                                          </p:val>
                                        </p:tav>
                                        <p:tav tm="100000">
                                          <p:val>
                                            <p:strVal val="#ppt_x"/>
                                          </p:val>
                                        </p:tav>
                                      </p:tavLst>
                                    </p:anim>
                                    <p:anim calcmode="lin" valueType="num">
                                      <p:cBhvr additive="base">
                                        <p:cTn id="28" dur="500" fill="hold"/>
                                        <p:tgtEl>
                                          <p:spTgt spid="64"/>
                                        </p:tgtEl>
                                        <p:attrNameLst>
                                          <p:attrName>ppt_y</p:attrName>
                                        </p:attrNameLst>
                                      </p:cBhvr>
                                      <p:tavLst>
                                        <p:tav tm="0">
                                          <p:val>
                                            <p:strVal val="1+#ppt_h/2"/>
                                          </p:val>
                                        </p:tav>
                                        <p:tav tm="100000">
                                          <p:val>
                                            <p:strVal val="#ppt_y"/>
                                          </p:val>
                                        </p:tav>
                                      </p:tavLst>
                                    </p:anim>
                                  </p:childTnLst>
                                </p:cTn>
                              </p:par>
                              <p:par>
                                <p:cTn id="29" presetID="2" presetClass="entr" presetSubtype="6" fill="hold" grpId="0" nodeType="withEffect">
                                  <p:stCondLst>
                                    <p:cond delay="0"/>
                                  </p:stCondLst>
                                  <p:childTnLst>
                                    <p:set>
                                      <p:cBhvr>
                                        <p:cTn id="30" dur="1" fill="hold">
                                          <p:stCondLst>
                                            <p:cond delay="0"/>
                                          </p:stCondLst>
                                        </p:cTn>
                                        <p:tgtEl>
                                          <p:spTgt spid="81"/>
                                        </p:tgtEl>
                                        <p:attrNameLst>
                                          <p:attrName>style.visibility</p:attrName>
                                        </p:attrNameLst>
                                      </p:cBhvr>
                                      <p:to>
                                        <p:strVal val="visible"/>
                                      </p:to>
                                    </p:set>
                                    <p:anim calcmode="lin" valueType="num">
                                      <p:cBhvr additive="base">
                                        <p:cTn id="31" dur="500" fill="hold"/>
                                        <p:tgtEl>
                                          <p:spTgt spid="81"/>
                                        </p:tgtEl>
                                        <p:attrNameLst>
                                          <p:attrName>ppt_x</p:attrName>
                                        </p:attrNameLst>
                                      </p:cBhvr>
                                      <p:tavLst>
                                        <p:tav tm="0">
                                          <p:val>
                                            <p:strVal val="1+#ppt_w/2"/>
                                          </p:val>
                                        </p:tav>
                                        <p:tav tm="100000">
                                          <p:val>
                                            <p:strVal val="#ppt_x"/>
                                          </p:val>
                                        </p:tav>
                                      </p:tavLst>
                                    </p:anim>
                                    <p:anim calcmode="lin" valueType="num">
                                      <p:cBhvr additive="base">
                                        <p:cTn id="32" dur="500" fill="hold"/>
                                        <p:tgtEl>
                                          <p:spTgt spid="81"/>
                                        </p:tgtEl>
                                        <p:attrNameLst>
                                          <p:attrName>ppt_y</p:attrName>
                                        </p:attrNameLst>
                                      </p:cBhvr>
                                      <p:tavLst>
                                        <p:tav tm="0">
                                          <p:val>
                                            <p:strVal val="1+#ppt_h/2"/>
                                          </p:val>
                                        </p:tav>
                                        <p:tav tm="100000">
                                          <p:val>
                                            <p:strVal val="#ppt_y"/>
                                          </p:val>
                                        </p:tav>
                                      </p:tavLst>
                                    </p:anim>
                                  </p:childTnLst>
                                </p:cTn>
                              </p:par>
                              <p:par>
                                <p:cTn id="33" presetID="2" presetClass="entr" presetSubtype="6" fill="hold" grpId="0" nodeType="withEffect">
                                  <p:stCondLst>
                                    <p:cond delay="0"/>
                                  </p:stCondLst>
                                  <p:childTnLst>
                                    <p:set>
                                      <p:cBhvr>
                                        <p:cTn id="34" dur="1" fill="hold">
                                          <p:stCondLst>
                                            <p:cond delay="0"/>
                                          </p:stCondLst>
                                        </p:cTn>
                                        <p:tgtEl>
                                          <p:spTgt spid="82"/>
                                        </p:tgtEl>
                                        <p:attrNameLst>
                                          <p:attrName>style.visibility</p:attrName>
                                        </p:attrNameLst>
                                      </p:cBhvr>
                                      <p:to>
                                        <p:strVal val="visible"/>
                                      </p:to>
                                    </p:set>
                                    <p:anim calcmode="lin" valueType="num">
                                      <p:cBhvr additive="base">
                                        <p:cTn id="35" dur="500" fill="hold"/>
                                        <p:tgtEl>
                                          <p:spTgt spid="82"/>
                                        </p:tgtEl>
                                        <p:attrNameLst>
                                          <p:attrName>ppt_x</p:attrName>
                                        </p:attrNameLst>
                                      </p:cBhvr>
                                      <p:tavLst>
                                        <p:tav tm="0">
                                          <p:val>
                                            <p:strVal val="1+#ppt_w/2"/>
                                          </p:val>
                                        </p:tav>
                                        <p:tav tm="100000">
                                          <p:val>
                                            <p:strVal val="#ppt_x"/>
                                          </p:val>
                                        </p:tav>
                                      </p:tavLst>
                                    </p:anim>
                                    <p:anim calcmode="lin" valueType="num">
                                      <p:cBhvr additive="base">
                                        <p:cTn id="36" dur="500" fill="hold"/>
                                        <p:tgtEl>
                                          <p:spTgt spid="82"/>
                                        </p:tgtEl>
                                        <p:attrNameLst>
                                          <p:attrName>ppt_y</p:attrName>
                                        </p:attrNameLst>
                                      </p:cBhvr>
                                      <p:tavLst>
                                        <p:tav tm="0">
                                          <p:val>
                                            <p:strVal val="1+#ppt_h/2"/>
                                          </p:val>
                                        </p:tav>
                                        <p:tav tm="100000">
                                          <p:val>
                                            <p:strVal val="#ppt_y"/>
                                          </p:val>
                                        </p:tav>
                                      </p:tavLst>
                                    </p:anim>
                                  </p:childTnLst>
                                </p:cTn>
                              </p:par>
                              <p:par>
                                <p:cTn id="37" presetID="2" presetClass="entr" presetSubtype="6" fill="hold" grpId="0" nodeType="withEffect">
                                  <p:stCondLst>
                                    <p:cond delay="0"/>
                                  </p:stCondLst>
                                  <p:childTnLst>
                                    <p:set>
                                      <p:cBhvr>
                                        <p:cTn id="38" dur="1" fill="hold">
                                          <p:stCondLst>
                                            <p:cond delay="0"/>
                                          </p:stCondLst>
                                        </p:cTn>
                                        <p:tgtEl>
                                          <p:spTgt spid="83"/>
                                        </p:tgtEl>
                                        <p:attrNameLst>
                                          <p:attrName>style.visibility</p:attrName>
                                        </p:attrNameLst>
                                      </p:cBhvr>
                                      <p:to>
                                        <p:strVal val="visible"/>
                                      </p:to>
                                    </p:set>
                                    <p:anim calcmode="lin" valueType="num">
                                      <p:cBhvr additive="base">
                                        <p:cTn id="39" dur="500" fill="hold"/>
                                        <p:tgtEl>
                                          <p:spTgt spid="83"/>
                                        </p:tgtEl>
                                        <p:attrNameLst>
                                          <p:attrName>ppt_x</p:attrName>
                                        </p:attrNameLst>
                                      </p:cBhvr>
                                      <p:tavLst>
                                        <p:tav tm="0">
                                          <p:val>
                                            <p:strVal val="1+#ppt_w/2"/>
                                          </p:val>
                                        </p:tav>
                                        <p:tav tm="100000">
                                          <p:val>
                                            <p:strVal val="#ppt_x"/>
                                          </p:val>
                                        </p:tav>
                                      </p:tavLst>
                                    </p:anim>
                                    <p:anim calcmode="lin" valueType="num">
                                      <p:cBhvr additive="base">
                                        <p:cTn id="40" dur="500" fill="hold"/>
                                        <p:tgtEl>
                                          <p:spTgt spid="83"/>
                                        </p:tgtEl>
                                        <p:attrNameLst>
                                          <p:attrName>ppt_y</p:attrName>
                                        </p:attrNameLst>
                                      </p:cBhvr>
                                      <p:tavLst>
                                        <p:tav tm="0">
                                          <p:val>
                                            <p:strVal val="1+#ppt_h/2"/>
                                          </p:val>
                                        </p:tav>
                                        <p:tav tm="100000">
                                          <p:val>
                                            <p:strVal val="#ppt_y"/>
                                          </p:val>
                                        </p:tav>
                                      </p:tavLst>
                                    </p:anim>
                                  </p:childTnLst>
                                </p:cTn>
                              </p:par>
                              <p:par>
                                <p:cTn id="41" presetID="2" presetClass="entr" presetSubtype="6" fill="hold" grpId="0" nodeType="with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1+#ppt_w/2"/>
                                          </p:val>
                                        </p:tav>
                                        <p:tav tm="100000">
                                          <p:val>
                                            <p:strVal val="#ppt_x"/>
                                          </p:val>
                                        </p:tav>
                                      </p:tavLst>
                                    </p:anim>
                                    <p:anim calcmode="lin" valueType="num">
                                      <p:cBhvr additive="base">
                                        <p:cTn id="44" dur="500" fill="hold"/>
                                        <p:tgtEl>
                                          <p:spTgt spid="79"/>
                                        </p:tgtEl>
                                        <p:attrNameLst>
                                          <p:attrName>ppt_y</p:attrName>
                                        </p:attrNameLst>
                                      </p:cBhvr>
                                      <p:tavLst>
                                        <p:tav tm="0">
                                          <p:val>
                                            <p:strVal val="1+#ppt_h/2"/>
                                          </p:val>
                                        </p:tav>
                                        <p:tav tm="100000">
                                          <p:val>
                                            <p:strVal val="#ppt_y"/>
                                          </p:val>
                                        </p:tav>
                                      </p:tavLst>
                                    </p:anim>
                                  </p:childTnLst>
                                </p:cTn>
                              </p:par>
                              <p:par>
                                <p:cTn id="45" presetID="2" presetClass="entr" presetSubtype="6" fill="hold" grpId="0" nodeType="withEffect">
                                  <p:stCondLst>
                                    <p:cond delay="0"/>
                                  </p:stCondLst>
                                  <p:childTnLst>
                                    <p:set>
                                      <p:cBhvr>
                                        <p:cTn id="46" dur="1" fill="hold">
                                          <p:stCondLst>
                                            <p:cond delay="0"/>
                                          </p:stCondLst>
                                        </p:cTn>
                                        <p:tgtEl>
                                          <p:spTgt spid="80"/>
                                        </p:tgtEl>
                                        <p:attrNameLst>
                                          <p:attrName>style.visibility</p:attrName>
                                        </p:attrNameLst>
                                      </p:cBhvr>
                                      <p:to>
                                        <p:strVal val="visible"/>
                                      </p:to>
                                    </p:set>
                                    <p:anim calcmode="lin" valueType="num">
                                      <p:cBhvr additive="base">
                                        <p:cTn id="47" dur="500" fill="hold"/>
                                        <p:tgtEl>
                                          <p:spTgt spid="80"/>
                                        </p:tgtEl>
                                        <p:attrNameLst>
                                          <p:attrName>ppt_x</p:attrName>
                                        </p:attrNameLst>
                                      </p:cBhvr>
                                      <p:tavLst>
                                        <p:tav tm="0">
                                          <p:val>
                                            <p:strVal val="1+#ppt_w/2"/>
                                          </p:val>
                                        </p:tav>
                                        <p:tav tm="100000">
                                          <p:val>
                                            <p:strVal val="#ppt_x"/>
                                          </p:val>
                                        </p:tav>
                                      </p:tavLst>
                                    </p:anim>
                                    <p:anim calcmode="lin" valueType="num">
                                      <p:cBhvr additive="base">
                                        <p:cTn id="48" dur="500" fill="hold"/>
                                        <p:tgtEl>
                                          <p:spTgt spid="80"/>
                                        </p:tgtEl>
                                        <p:attrNameLst>
                                          <p:attrName>ppt_y</p:attrName>
                                        </p:attrNameLst>
                                      </p:cBhvr>
                                      <p:tavLst>
                                        <p:tav tm="0">
                                          <p:val>
                                            <p:strVal val="1+#ppt_h/2"/>
                                          </p:val>
                                        </p:tav>
                                        <p:tav tm="100000">
                                          <p:val>
                                            <p:strVal val="#ppt_y"/>
                                          </p:val>
                                        </p:tav>
                                      </p:tavLst>
                                    </p:anim>
                                  </p:childTnLst>
                                </p:cTn>
                              </p:par>
                              <p:par>
                                <p:cTn id="49" presetID="2" presetClass="entr" presetSubtype="6" fill="hold" grpId="0" nodeType="withEffect">
                                  <p:stCondLst>
                                    <p:cond delay="0"/>
                                  </p:stCondLst>
                                  <p:childTnLst>
                                    <p:set>
                                      <p:cBhvr>
                                        <p:cTn id="50" dur="1" fill="hold">
                                          <p:stCondLst>
                                            <p:cond delay="0"/>
                                          </p:stCondLst>
                                        </p:cTn>
                                        <p:tgtEl>
                                          <p:spTgt spid="78"/>
                                        </p:tgtEl>
                                        <p:attrNameLst>
                                          <p:attrName>style.visibility</p:attrName>
                                        </p:attrNameLst>
                                      </p:cBhvr>
                                      <p:to>
                                        <p:strVal val="visible"/>
                                      </p:to>
                                    </p:set>
                                    <p:anim calcmode="lin" valueType="num">
                                      <p:cBhvr additive="base">
                                        <p:cTn id="51" dur="500" fill="hold"/>
                                        <p:tgtEl>
                                          <p:spTgt spid="78"/>
                                        </p:tgtEl>
                                        <p:attrNameLst>
                                          <p:attrName>ppt_x</p:attrName>
                                        </p:attrNameLst>
                                      </p:cBhvr>
                                      <p:tavLst>
                                        <p:tav tm="0">
                                          <p:val>
                                            <p:strVal val="1+#ppt_w/2"/>
                                          </p:val>
                                        </p:tav>
                                        <p:tav tm="100000">
                                          <p:val>
                                            <p:strVal val="#ppt_x"/>
                                          </p:val>
                                        </p:tav>
                                      </p:tavLst>
                                    </p:anim>
                                    <p:anim calcmode="lin" valueType="num">
                                      <p:cBhvr additive="base">
                                        <p:cTn id="52" dur="500" fill="hold"/>
                                        <p:tgtEl>
                                          <p:spTgt spid="78"/>
                                        </p:tgtEl>
                                        <p:attrNameLst>
                                          <p:attrName>ppt_y</p:attrName>
                                        </p:attrNameLst>
                                      </p:cBhvr>
                                      <p:tavLst>
                                        <p:tav tm="0">
                                          <p:val>
                                            <p:strVal val="1+#ppt_h/2"/>
                                          </p:val>
                                        </p:tav>
                                        <p:tav tm="100000">
                                          <p:val>
                                            <p:strVal val="#ppt_y"/>
                                          </p:val>
                                        </p:tav>
                                      </p:tavLst>
                                    </p:anim>
                                  </p:childTnLst>
                                </p:cTn>
                              </p:par>
                              <p:par>
                                <p:cTn id="53" presetID="2" presetClass="entr" presetSubtype="6" fill="hold" grpId="0" nodeType="withEffect">
                                  <p:stCondLst>
                                    <p:cond delay="0"/>
                                  </p:stCondLst>
                                  <p:childTnLst>
                                    <p:set>
                                      <p:cBhvr>
                                        <p:cTn id="54" dur="1" fill="hold">
                                          <p:stCondLst>
                                            <p:cond delay="0"/>
                                          </p:stCondLst>
                                        </p:cTn>
                                        <p:tgtEl>
                                          <p:spTgt spid="74"/>
                                        </p:tgtEl>
                                        <p:attrNameLst>
                                          <p:attrName>style.visibility</p:attrName>
                                        </p:attrNameLst>
                                      </p:cBhvr>
                                      <p:to>
                                        <p:strVal val="visible"/>
                                      </p:to>
                                    </p:set>
                                    <p:anim calcmode="lin" valueType="num">
                                      <p:cBhvr additive="base">
                                        <p:cTn id="55" dur="500" fill="hold"/>
                                        <p:tgtEl>
                                          <p:spTgt spid="74"/>
                                        </p:tgtEl>
                                        <p:attrNameLst>
                                          <p:attrName>ppt_x</p:attrName>
                                        </p:attrNameLst>
                                      </p:cBhvr>
                                      <p:tavLst>
                                        <p:tav tm="0">
                                          <p:val>
                                            <p:strVal val="1+#ppt_w/2"/>
                                          </p:val>
                                        </p:tav>
                                        <p:tav tm="100000">
                                          <p:val>
                                            <p:strVal val="#ppt_x"/>
                                          </p:val>
                                        </p:tav>
                                      </p:tavLst>
                                    </p:anim>
                                    <p:anim calcmode="lin" valueType="num">
                                      <p:cBhvr additive="base">
                                        <p:cTn id="56" dur="500" fill="hold"/>
                                        <p:tgtEl>
                                          <p:spTgt spid="74"/>
                                        </p:tgtEl>
                                        <p:attrNameLst>
                                          <p:attrName>ppt_y</p:attrName>
                                        </p:attrNameLst>
                                      </p:cBhvr>
                                      <p:tavLst>
                                        <p:tav tm="0">
                                          <p:val>
                                            <p:strVal val="1+#ppt_h/2"/>
                                          </p:val>
                                        </p:tav>
                                        <p:tav tm="100000">
                                          <p:val>
                                            <p:strVal val="#ppt_y"/>
                                          </p:val>
                                        </p:tav>
                                      </p:tavLst>
                                    </p:anim>
                                  </p:childTnLst>
                                </p:cTn>
                              </p:par>
                              <p:par>
                                <p:cTn id="57" presetID="2" presetClass="entr" presetSubtype="6" fill="hold" grpId="0" nodeType="withEffect">
                                  <p:stCondLst>
                                    <p:cond delay="0"/>
                                  </p:stCondLst>
                                  <p:childTnLst>
                                    <p:set>
                                      <p:cBhvr>
                                        <p:cTn id="58" dur="1" fill="hold">
                                          <p:stCondLst>
                                            <p:cond delay="0"/>
                                          </p:stCondLst>
                                        </p:cTn>
                                        <p:tgtEl>
                                          <p:spTgt spid="84"/>
                                        </p:tgtEl>
                                        <p:attrNameLst>
                                          <p:attrName>style.visibility</p:attrName>
                                        </p:attrNameLst>
                                      </p:cBhvr>
                                      <p:to>
                                        <p:strVal val="visible"/>
                                      </p:to>
                                    </p:set>
                                    <p:anim calcmode="lin" valueType="num">
                                      <p:cBhvr additive="base">
                                        <p:cTn id="59" dur="500" fill="hold"/>
                                        <p:tgtEl>
                                          <p:spTgt spid="84"/>
                                        </p:tgtEl>
                                        <p:attrNameLst>
                                          <p:attrName>ppt_x</p:attrName>
                                        </p:attrNameLst>
                                      </p:cBhvr>
                                      <p:tavLst>
                                        <p:tav tm="0">
                                          <p:val>
                                            <p:strVal val="1+#ppt_w/2"/>
                                          </p:val>
                                        </p:tav>
                                        <p:tav tm="100000">
                                          <p:val>
                                            <p:strVal val="#ppt_x"/>
                                          </p:val>
                                        </p:tav>
                                      </p:tavLst>
                                    </p:anim>
                                    <p:anim calcmode="lin" valueType="num">
                                      <p:cBhvr additive="base">
                                        <p:cTn id="60" dur="500" fill="hold"/>
                                        <p:tgtEl>
                                          <p:spTgt spid="84"/>
                                        </p:tgtEl>
                                        <p:attrNameLst>
                                          <p:attrName>ppt_y</p:attrName>
                                        </p:attrNameLst>
                                      </p:cBhvr>
                                      <p:tavLst>
                                        <p:tav tm="0">
                                          <p:val>
                                            <p:strVal val="1+#ppt_h/2"/>
                                          </p:val>
                                        </p:tav>
                                        <p:tav tm="100000">
                                          <p:val>
                                            <p:strVal val="#ppt_y"/>
                                          </p:val>
                                        </p:tav>
                                      </p:tavLst>
                                    </p:anim>
                                  </p:childTnLst>
                                </p:cTn>
                              </p:par>
                              <p:par>
                                <p:cTn id="61" presetID="2" presetClass="entr" presetSubtype="6" fill="hold" grpId="0" nodeType="withEffect">
                                  <p:stCondLst>
                                    <p:cond delay="0"/>
                                  </p:stCondLst>
                                  <p:childTnLst>
                                    <p:set>
                                      <p:cBhvr>
                                        <p:cTn id="62" dur="1" fill="hold">
                                          <p:stCondLst>
                                            <p:cond delay="0"/>
                                          </p:stCondLst>
                                        </p:cTn>
                                        <p:tgtEl>
                                          <p:spTgt spid="77"/>
                                        </p:tgtEl>
                                        <p:attrNameLst>
                                          <p:attrName>style.visibility</p:attrName>
                                        </p:attrNameLst>
                                      </p:cBhvr>
                                      <p:to>
                                        <p:strVal val="visible"/>
                                      </p:to>
                                    </p:set>
                                    <p:anim calcmode="lin" valueType="num">
                                      <p:cBhvr additive="base">
                                        <p:cTn id="63" dur="500" fill="hold"/>
                                        <p:tgtEl>
                                          <p:spTgt spid="77"/>
                                        </p:tgtEl>
                                        <p:attrNameLst>
                                          <p:attrName>ppt_x</p:attrName>
                                        </p:attrNameLst>
                                      </p:cBhvr>
                                      <p:tavLst>
                                        <p:tav tm="0">
                                          <p:val>
                                            <p:strVal val="1+#ppt_w/2"/>
                                          </p:val>
                                        </p:tav>
                                        <p:tav tm="100000">
                                          <p:val>
                                            <p:strVal val="#ppt_x"/>
                                          </p:val>
                                        </p:tav>
                                      </p:tavLst>
                                    </p:anim>
                                    <p:anim calcmode="lin" valueType="num">
                                      <p:cBhvr additive="base">
                                        <p:cTn id="64"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65" fill="hold">
                      <p:stCondLst>
                        <p:cond delay="indefinite"/>
                      </p:stCondLst>
                      <p:childTnLst>
                        <p:par>
                          <p:cTn id="66" fill="hold">
                            <p:stCondLst>
                              <p:cond delay="0"/>
                            </p:stCondLst>
                            <p:childTnLst>
                              <p:par>
                                <p:cTn id="67" presetID="56" presetClass="entr" presetSubtype="0" fill="hold" grpId="0" nodeType="clickEffect">
                                  <p:stCondLst>
                                    <p:cond delay="0"/>
                                  </p:stCondLst>
                                  <p:iterate type="lt">
                                    <p:tmPct val="10000"/>
                                  </p:iterate>
                                  <p:childTnLst>
                                    <p:set>
                                      <p:cBhvr>
                                        <p:cTn id="68" dur="1" fill="hold">
                                          <p:stCondLst>
                                            <p:cond delay="0"/>
                                          </p:stCondLst>
                                        </p:cTn>
                                        <p:tgtEl>
                                          <p:spTgt spid="65"/>
                                        </p:tgtEl>
                                        <p:attrNameLst>
                                          <p:attrName>style.visibility</p:attrName>
                                        </p:attrNameLst>
                                      </p:cBhvr>
                                      <p:to>
                                        <p:strVal val="visible"/>
                                      </p:to>
                                    </p:set>
                                    <p:anim by="(-#ppt_w*2)" calcmode="lin" valueType="num">
                                      <p:cBhvr rctx="PPT">
                                        <p:cTn id="69" dur="500" autoRev="1" fill="hold">
                                          <p:stCondLst>
                                            <p:cond delay="0"/>
                                          </p:stCondLst>
                                        </p:cTn>
                                        <p:tgtEl>
                                          <p:spTgt spid="65"/>
                                        </p:tgtEl>
                                        <p:attrNameLst>
                                          <p:attrName>ppt_w</p:attrName>
                                        </p:attrNameLst>
                                      </p:cBhvr>
                                    </p:anim>
                                    <p:anim by="(#ppt_w*0.50)" calcmode="lin" valueType="num">
                                      <p:cBhvr>
                                        <p:cTn id="70" dur="500" decel="50000" autoRev="1" fill="hold">
                                          <p:stCondLst>
                                            <p:cond delay="0"/>
                                          </p:stCondLst>
                                        </p:cTn>
                                        <p:tgtEl>
                                          <p:spTgt spid="65"/>
                                        </p:tgtEl>
                                        <p:attrNameLst>
                                          <p:attrName>ppt_x</p:attrName>
                                        </p:attrNameLst>
                                      </p:cBhvr>
                                    </p:anim>
                                    <p:anim from="(-#ppt_h/2)" to="(#ppt_y)" calcmode="lin" valueType="num">
                                      <p:cBhvr>
                                        <p:cTn id="71" dur="1000" fill="hold">
                                          <p:stCondLst>
                                            <p:cond delay="0"/>
                                          </p:stCondLst>
                                        </p:cTn>
                                        <p:tgtEl>
                                          <p:spTgt spid="65"/>
                                        </p:tgtEl>
                                        <p:attrNameLst>
                                          <p:attrName>ppt_y</p:attrName>
                                        </p:attrNameLst>
                                      </p:cBhvr>
                                    </p:anim>
                                    <p:animRot by="21600000">
                                      <p:cBhvr>
                                        <p:cTn id="72" dur="1000" fill="hold">
                                          <p:stCondLst>
                                            <p:cond delay="0"/>
                                          </p:stCondLst>
                                        </p:cTn>
                                        <p:tgtEl>
                                          <p:spTgt spid="65"/>
                                        </p:tgtEl>
                                        <p:attrNameLst>
                                          <p:attrName>r</p:attrName>
                                        </p:attrNameLst>
                                      </p:cBhvr>
                                    </p:animRot>
                                  </p:childTnLst>
                                </p:cTn>
                              </p:par>
                            </p:childTnLst>
                          </p:cTn>
                        </p:par>
                      </p:childTnLst>
                    </p:cTn>
                  </p:par>
                  <p:par>
                    <p:cTn id="73" fill="hold">
                      <p:stCondLst>
                        <p:cond delay="indefinite"/>
                      </p:stCondLst>
                      <p:childTnLst>
                        <p:par>
                          <p:cTn id="74" fill="hold">
                            <p:stCondLst>
                              <p:cond delay="0"/>
                            </p:stCondLst>
                            <p:childTnLst>
                              <p:par>
                                <p:cTn id="75" presetID="16" presetClass="entr" presetSubtype="21" fill="hold" nodeType="clickEffect">
                                  <p:stCondLst>
                                    <p:cond delay="0"/>
                                  </p:stCondLst>
                                  <p:childTnLst>
                                    <p:set>
                                      <p:cBhvr>
                                        <p:cTn id="76" dur="1" fill="hold">
                                          <p:stCondLst>
                                            <p:cond delay="0"/>
                                          </p:stCondLst>
                                        </p:cTn>
                                        <p:tgtEl>
                                          <p:spTgt spid="66"/>
                                        </p:tgtEl>
                                        <p:attrNameLst>
                                          <p:attrName>style.visibility</p:attrName>
                                        </p:attrNameLst>
                                      </p:cBhvr>
                                      <p:to>
                                        <p:strVal val="visible"/>
                                      </p:to>
                                    </p:set>
                                    <p:animEffect transition="in" filter="barn(inVertical)">
                                      <p:cBhvr>
                                        <p:cTn id="77" dur="500"/>
                                        <p:tgtEl>
                                          <p:spTgt spid="66"/>
                                        </p:tgtEl>
                                      </p:cBhvr>
                                    </p:animEffect>
                                  </p:childTnLst>
                                </p:cTn>
                              </p:par>
                              <p:par>
                                <p:cTn id="78" presetID="16" presetClass="entr" presetSubtype="21" fill="hold" nodeType="withEffect">
                                  <p:stCondLst>
                                    <p:cond delay="0"/>
                                  </p:stCondLst>
                                  <p:childTnLst>
                                    <p:set>
                                      <p:cBhvr>
                                        <p:cTn id="79" dur="1" fill="hold">
                                          <p:stCondLst>
                                            <p:cond delay="0"/>
                                          </p:stCondLst>
                                        </p:cTn>
                                        <p:tgtEl>
                                          <p:spTgt spid="67"/>
                                        </p:tgtEl>
                                        <p:attrNameLst>
                                          <p:attrName>style.visibility</p:attrName>
                                        </p:attrNameLst>
                                      </p:cBhvr>
                                      <p:to>
                                        <p:strVal val="visible"/>
                                      </p:to>
                                    </p:set>
                                    <p:animEffect transition="in" filter="barn(inVertical)">
                                      <p:cBhvr>
                                        <p:cTn id="80" dur="500"/>
                                        <p:tgtEl>
                                          <p:spTgt spid="67"/>
                                        </p:tgtEl>
                                      </p:cBhvr>
                                    </p:animEffect>
                                  </p:childTnLst>
                                </p:cTn>
                              </p:par>
                            </p:childTnLst>
                          </p:cTn>
                        </p:par>
                      </p:childTnLst>
                    </p:cTn>
                  </p:par>
                  <p:par>
                    <p:cTn id="81" fill="hold">
                      <p:stCondLst>
                        <p:cond delay="indefinite"/>
                      </p:stCondLst>
                      <p:childTnLst>
                        <p:par>
                          <p:cTn id="82" fill="hold">
                            <p:stCondLst>
                              <p:cond delay="0"/>
                            </p:stCondLst>
                            <p:childTnLst>
                              <p:par>
                                <p:cTn id="83" presetID="53" presetClass="entr" presetSubtype="16" fill="hold" grpId="0" nodeType="clickEffect">
                                  <p:stCondLst>
                                    <p:cond delay="0"/>
                                  </p:stCondLst>
                                  <p:childTnLst>
                                    <p:set>
                                      <p:cBhvr>
                                        <p:cTn id="84" dur="1" fill="hold">
                                          <p:stCondLst>
                                            <p:cond delay="0"/>
                                          </p:stCondLst>
                                        </p:cTn>
                                        <p:tgtEl>
                                          <p:spTgt spid="68"/>
                                        </p:tgtEl>
                                        <p:attrNameLst>
                                          <p:attrName>style.visibility</p:attrName>
                                        </p:attrNameLst>
                                      </p:cBhvr>
                                      <p:to>
                                        <p:strVal val="visible"/>
                                      </p:to>
                                    </p:set>
                                    <p:anim calcmode="lin" valueType="num">
                                      <p:cBhvr>
                                        <p:cTn id="85" dur="500" fill="hold"/>
                                        <p:tgtEl>
                                          <p:spTgt spid="68"/>
                                        </p:tgtEl>
                                        <p:attrNameLst>
                                          <p:attrName>ppt_w</p:attrName>
                                        </p:attrNameLst>
                                      </p:cBhvr>
                                      <p:tavLst>
                                        <p:tav tm="0">
                                          <p:val>
                                            <p:fltVal val="0"/>
                                          </p:val>
                                        </p:tav>
                                        <p:tav tm="100000">
                                          <p:val>
                                            <p:strVal val="#ppt_w"/>
                                          </p:val>
                                        </p:tav>
                                      </p:tavLst>
                                    </p:anim>
                                    <p:anim calcmode="lin" valueType="num">
                                      <p:cBhvr>
                                        <p:cTn id="86" dur="500" fill="hold"/>
                                        <p:tgtEl>
                                          <p:spTgt spid="68"/>
                                        </p:tgtEl>
                                        <p:attrNameLst>
                                          <p:attrName>ppt_h</p:attrName>
                                        </p:attrNameLst>
                                      </p:cBhvr>
                                      <p:tavLst>
                                        <p:tav tm="0">
                                          <p:val>
                                            <p:fltVal val="0"/>
                                          </p:val>
                                        </p:tav>
                                        <p:tav tm="100000">
                                          <p:val>
                                            <p:strVal val="#ppt_h"/>
                                          </p:val>
                                        </p:tav>
                                      </p:tavLst>
                                    </p:anim>
                                    <p:animEffect transition="in" filter="fade">
                                      <p:cBhvr>
                                        <p:cTn id="87" dur="500"/>
                                        <p:tgtEl>
                                          <p:spTgt spid="68"/>
                                        </p:tgtEl>
                                      </p:cBhvr>
                                    </p:animEffect>
                                  </p:childTnLst>
                                </p:cTn>
                              </p:par>
                              <p:par>
                                <p:cTn id="88" presetID="53" presetClass="entr" presetSubtype="16" fill="hold" grpId="0" nodeType="withEffect">
                                  <p:stCondLst>
                                    <p:cond delay="0"/>
                                  </p:stCondLst>
                                  <p:childTnLst>
                                    <p:set>
                                      <p:cBhvr>
                                        <p:cTn id="89" dur="1" fill="hold">
                                          <p:stCondLst>
                                            <p:cond delay="0"/>
                                          </p:stCondLst>
                                        </p:cTn>
                                        <p:tgtEl>
                                          <p:spTgt spid="71"/>
                                        </p:tgtEl>
                                        <p:attrNameLst>
                                          <p:attrName>style.visibility</p:attrName>
                                        </p:attrNameLst>
                                      </p:cBhvr>
                                      <p:to>
                                        <p:strVal val="visible"/>
                                      </p:to>
                                    </p:set>
                                    <p:anim calcmode="lin" valueType="num">
                                      <p:cBhvr>
                                        <p:cTn id="90" dur="500" fill="hold"/>
                                        <p:tgtEl>
                                          <p:spTgt spid="71"/>
                                        </p:tgtEl>
                                        <p:attrNameLst>
                                          <p:attrName>ppt_w</p:attrName>
                                        </p:attrNameLst>
                                      </p:cBhvr>
                                      <p:tavLst>
                                        <p:tav tm="0">
                                          <p:val>
                                            <p:fltVal val="0"/>
                                          </p:val>
                                        </p:tav>
                                        <p:tav tm="100000">
                                          <p:val>
                                            <p:strVal val="#ppt_w"/>
                                          </p:val>
                                        </p:tav>
                                      </p:tavLst>
                                    </p:anim>
                                    <p:anim calcmode="lin" valueType="num">
                                      <p:cBhvr>
                                        <p:cTn id="91" dur="500" fill="hold"/>
                                        <p:tgtEl>
                                          <p:spTgt spid="71"/>
                                        </p:tgtEl>
                                        <p:attrNameLst>
                                          <p:attrName>ppt_h</p:attrName>
                                        </p:attrNameLst>
                                      </p:cBhvr>
                                      <p:tavLst>
                                        <p:tav tm="0">
                                          <p:val>
                                            <p:fltVal val="0"/>
                                          </p:val>
                                        </p:tav>
                                        <p:tav tm="100000">
                                          <p:val>
                                            <p:strVal val="#ppt_h"/>
                                          </p:val>
                                        </p:tav>
                                      </p:tavLst>
                                    </p:anim>
                                    <p:animEffect transition="in" filter="fade">
                                      <p:cBhvr>
                                        <p:cTn id="92" dur="500"/>
                                        <p:tgtEl>
                                          <p:spTgt spid="71"/>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1" fill="hold" grpId="0" nodeType="clickEffect">
                                  <p:stCondLst>
                                    <p:cond delay="0"/>
                                  </p:stCondLst>
                                  <p:childTnLst>
                                    <p:set>
                                      <p:cBhvr>
                                        <p:cTn id="96" dur="1" fill="hold">
                                          <p:stCondLst>
                                            <p:cond delay="0"/>
                                          </p:stCondLst>
                                        </p:cTn>
                                        <p:tgtEl>
                                          <p:spTgt spid="69"/>
                                        </p:tgtEl>
                                        <p:attrNameLst>
                                          <p:attrName>style.visibility</p:attrName>
                                        </p:attrNameLst>
                                      </p:cBhvr>
                                      <p:to>
                                        <p:strVal val="visible"/>
                                      </p:to>
                                    </p:set>
                                    <p:animEffect transition="in" filter="wipe(up)">
                                      <p:cBhvr>
                                        <p:cTn id="97" dur="500"/>
                                        <p:tgtEl>
                                          <p:spTgt spid="69"/>
                                        </p:tgtEl>
                                      </p:cBhvr>
                                    </p:animEffect>
                                  </p:childTnLst>
                                </p:cTn>
                              </p:par>
                              <p:par>
                                <p:cTn id="98" presetID="22" presetClass="entr" presetSubtype="1" fill="hold" grpId="0" nodeType="withEffect">
                                  <p:stCondLst>
                                    <p:cond delay="0"/>
                                  </p:stCondLst>
                                  <p:childTnLst>
                                    <p:set>
                                      <p:cBhvr>
                                        <p:cTn id="99" dur="1" fill="hold">
                                          <p:stCondLst>
                                            <p:cond delay="0"/>
                                          </p:stCondLst>
                                        </p:cTn>
                                        <p:tgtEl>
                                          <p:spTgt spid="70"/>
                                        </p:tgtEl>
                                        <p:attrNameLst>
                                          <p:attrName>style.visibility</p:attrName>
                                        </p:attrNameLst>
                                      </p:cBhvr>
                                      <p:to>
                                        <p:strVal val="visible"/>
                                      </p:to>
                                    </p:set>
                                    <p:animEffect transition="in" filter="wipe(up)">
                                      <p:cBhvr>
                                        <p:cTn id="100"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4" grpId="0" animBg="1"/>
      <p:bldP spid="65" grpId="0"/>
      <p:bldP spid="68" grpId="0" animBg="1"/>
      <p:bldP spid="69" grpId="0"/>
      <p:bldP spid="70" grpId="0"/>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P spid="81" grpId="0" animBg="1"/>
      <p:bldP spid="82" grpId="0" animBg="1"/>
      <p:bldP spid="83" grpId="0" animBg="1"/>
      <p:bldP spid="8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F93C07-937A-4F84-96EE-1F15021A9242}"/>
              </a:ext>
            </a:extLst>
          </p:cNvPr>
          <p:cNvSpPr>
            <a:spLocks noGrp="1"/>
          </p:cNvSpPr>
          <p:nvPr>
            <p:ph type="title"/>
          </p:nvPr>
        </p:nvSpPr>
        <p:spPr/>
        <p:txBody>
          <a:bodyPr/>
          <a:lstStyle/>
          <a:p>
            <a:r>
              <a:rPr lang="zh-CN" altLang="en-US" dirty="0">
                <a:solidFill>
                  <a:schemeClr val="bg1"/>
                </a:solidFill>
              </a:rPr>
              <a:t>工具</a:t>
            </a:r>
          </a:p>
        </p:txBody>
      </p:sp>
      <p:sp>
        <p:nvSpPr>
          <p:cNvPr id="3" name="内容占位符 2">
            <a:extLst>
              <a:ext uri="{FF2B5EF4-FFF2-40B4-BE49-F238E27FC236}">
                <a16:creationId xmlns:a16="http://schemas.microsoft.com/office/drawing/2014/main" id="{A85C2FD7-6F74-494C-BD93-9BC9BEAE74DA}"/>
              </a:ext>
            </a:extLst>
          </p:cNvPr>
          <p:cNvSpPr>
            <a:spLocks noGrp="1"/>
          </p:cNvSpPr>
          <p:nvPr>
            <p:ph idx="1"/>
          </p:nvPr>
        </p:nvSpPr>
        <p:spPr/>
        <p:txBody>
          <a:bodyPr/>
          <a:lstStyle/>
          <a:p>
            <a:endParaRPr lang="zh-CN" altLang="en-US"/>
          </a:p>
        </p:txBody>
      </p:sp>
    </p:spTree>
    <p:extLst>
      <p:ext uri="{BB962C8B-B14F-4D97-AF65-F5344CB8AC3E}">
        <p14:creationId xmlns:p14="http://schemas.microsoft.com/office/powerpoint/2010/main" val="519263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108643" y="1456322"/>
            <a:ext cx="2114550" cy="2114550"/>
            <a:chOff x="4290060" y="1623060"/>
            <a:chExt cx="4076700" cy="4076700"/>
          </a:xfrm>
          <a:solidFill>
            <a:srgbClr val="FFFFFF">
              <a:alpha val="50196"/>
            </a:srgbClr>
          </a:solidFill>
        </p:grpSpPr>
        <p:sp>
          <p:nvSpPr>
            <p:cNvPr id="5" name="椭圆 4"/>
            <p:cNvSpPr/>
            <p:nvPr/>
          </p:nvSpPr>
          <p:spPr>
            <a:xfrm>
              <a:off x="4293870" y="1626870"/>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空心弧 5"/>
            <p:cNvSpPr/>
            <p:nvPr/>
          </p:nvSpPr>
          <p:spPr>
            <a:xfrm>
              <a:off x="4290060" y="1623060"/>
              <a:ext cx="4076700" cy="4076700"/>
            </a:xfrm>
            <a:prstGeom prst="blockArc">
              <a:avLst>
                <a:gd name="adj1" fmla="val 16931517"/>
                <a:gd name="adj2" fmla="val 769583"/>
                <a:gd name="adj3" fmla="val 56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7" name="空心弧 6"/>
            <p:cNvSpPr/>
            <p:nvPr/>
          </p:nvSpPr>
          <p:spPr>
            <a:xfrm>
              <a:off x="4290060" y="1623060"/>
              <a:ext cx="4076700" cy="4076700"/>
            </a:xfrm>
            <a:prstGeom prst="blockArc">
              <a:avLst>
                <a:gd name="adj1" fmla="val 1837630"/>
                <a:gd name="adj2" fmla="val 7591569"/>
                <a:gd name="adj3" fmla="val 38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8" name="空心弧 7"/>
            <p:cNvSpPr/>
            <p:nvPr/>
          </p:nvSpPr>
          <p:spPr>
            <a:xfrm>
              <a:off x="4290060" y="1623060"/>
              <a:ext cx="4076700" cy="4076700"/>
            </a:xfrm>
            <a:prstGeom prst="blockArc">
              <a:avLst>
                <a:gd name="adj1" fmla="val 12662719"/>
                <a:gd name="adj2" fmla="val 15581033"/>
                <a:gd name="adj3" fmla="val 35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9" name="空心弧 8"/>
            <p:cNvSpPr/>
            <p:nvPr/>
          </p:nvSpPr>
          <p:spPr>
            <a:xfrm>
              <a:off x="4290060" y="1623060"/>
              <a:ext cx="4076700" cy="4076700"/>
            </a:xfrm>
            <a:prstGeom prst="blockArc">
              <a:avLst>
                <a:gd name="adj1" fmla="val 8236269"/>
                <a:gd name="adj2" fmla="val 12105286"/>
                <a:gd name="adj3" fmla="val 17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grpSp>
        <p:nvGrpSpPr>
          <p:cNvPr id="10" name="组合 9"/>
          <p:cNvGrpSpPr/>
          <p:nvPr/>
        </p:nvGrpSpPr>
        <p:grpSpPr>
          <a:xfrm>
            <a:off x="1472974" y="1820653"/>
            <a:ext cx="1385888" cy="1385888"/>
            <a:chOff x="4290060" y="1623060"/>
            <a:chExt cx="4076700" cy="4076700"/>
          </a:xfrm>
          <a:solidFill>
            <a:srgbClr val="FFFFFF">
              <a:alpha val="50196"/>
            </a:srgbClr>
          </a:solidFill>
        </p:grpSpPr>
        <p:sp>
          <p:nvSpPr>
            <p:cNvPr id="11" name="椭圆 10"/>
            <p:cNvSpPr/>
            <p:nvPr/>
          </p:nvSpPr>
          <p:spPr>
            <a:xfrm>
              <a:off x="4293869" y="1626869"/>
              <a:ext cx="4069080" cy="4069080"/>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2" name="空心弧 11"/>
            <p:cNvSpPr/>
            <p:nvPr/>
          </p:nvSpPr>
          <p:spPr>
            <a:xfrm>
              <a:off x="4290060" y="1623060"/>
              <a:ext cx="4076700" cy="4076700"/>
            </a:xfrm>
            <a:prstGeom prst="blockArc">
              <a:avLst>
                <a:gd name="adj1" fmla="val 19790447"/>
                <a:gd name="adj2" fmla="val 5694414"/>
                <a:gd name="adj3" fmla="val 46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3" name="空心弧 12"/>
            <p:cNvSpPr/>
            <p:nvPr/>
          </p:nvSpPr>
          <p:spPr>
            <a:xfrm>
              <a:off x="4290060" y="1623060"/>
              <a:ext cx="4076700" cy="4076700"/>
            </a:xfrm>
            <a:prstGeom prst="blockArc">
              <a:avLst>
                <a:gd name="adj1" fmla="val 12164466"/>
                <a:gd name="adj2" fmla="val 17961330"/>
                <a:gd name="adj3" fmla="val 336"/>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14" name="空心弧 13"/>
            <p:cNvSpPr/>
            <p:nvPr/>
          </p:nvSpPr>
          <p:spPr>
            <a:xfrm>
              <a:off x="4290060" y="1623060"/>
              <a:ext cx="4076700" cy="4076700"/>
            </a:xfrm>
            <a:prstGeom prst="blockArc">
              <a:avLst>
                <a:gd name="adj1" fmla="val 7061968"/>
                <a:gd name="adj2" fmla="val 10784229"/>
                <a:gd name="adj3" fmla="val 353"/>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grpSp>
      <p:sp>
        <p:nvSpPr>
          <p:cNvPr id="15" name="文本框 32"/>
          <p:cNvSpPr txBox="1">
            <a:spLocks noChangeArrowheads="1"/>
          </p:cNvSpPr>
          <p:nvPr/>
        </p:nvSpPr>
        <p:spPr bwMode="auto">
          <a:xfrm>
            <a:off x="3414712" y="1960960"/>
            <a:ext cx="4663679" cy="715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sz="4050" dirty="0">
                <a:solidFill>
                  <a:schemeClr val="bg1"/>
                </a:solidFill>
                <a:latin typeface="方正兰亭超细黑简体" panose="02000000000000000000" pitchFamily="2" charset="-122"/>
                <a:ea typeface="方正兰亭超细黑简体" panose="02000000000000000000" pitchFamily="2" charset="-122"/>
              </a:rPr>
              <a:t>需求产出</a:t>
            </a:r>
          </a:p>
        </p:txBody>
      </p:sp>
      <p:sp>
        <p:nvSpPr>
          <p:cNvPr id="16" name="文本框 33"/>
          <p:cNvSpPr txBox="1">
            <a:spLocks noChangeArrowheads="1"/>
          </p:cNvSpPr>
          <p:nvPr/>
        </p:nvSpPr>
        <p:spPr bwMode="auto">
          <a:xfrm>
            <a:off x="1640682" y="2016919"/>
            <a:ext cx="132278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6000" dirty="0">
                <a:solidFill>
                  <a:schemeClr val="bg1"/>
                </a:solidFill>
                <a:latin typeface="方正兰亭超细黑简体" panose="02000000000000000000" pitchFamily="2" charset="-122"/>
                <a:ea typeface="方正兰亭超细黑简体" panose="02000000000000000000" pitchFamily="2" charset="-122"/>
              </a:rPr>
              <a:t>02</a:t>
            </a:r>
            <a:endParaRPr lang="zh-CN" altLang="en-US" sz="6000"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17" name="直接连接符 16"/>
          <p:cNvCxnSpPr/>
          <p:nvPr/>
        </p:nvCxnSpPr>
        <p:spPr>
          <a:xfrm>
            <a:off x="3525441" y="2631281"/>
            <a:ext cx="4408884" cy="0"/>
          </a:xfrm>
          <a:prstGeom prst="line">
            <a:avLst/>
          </a:prstGeom>
          <a:ln w="3175">
            <a:solidFill>
              <a:srgbClr val="FFFFFF">
                <a:alpha val="40000"/>
              </a:srgbClr>
            </a:solidFill>
            <a:head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81486814"/>
      </p:ext>
    </p:extLst>
  </p:cSld>
  <p:clrMapOvr>
    <a:masterClrMapping/>
  </p:clrMapOvr>
  <mc:AlternateContent xmlns:mc="http://schemas.openxmlformats.org/markup-compatibility/2006" xmlns:p14="http://schemas.microsoft.com/office/powerpoint/2010/main">
    <mc:Choice Requires="p14">
      <p:transition spd="slow" p14:dur="2500">
        <p:checker/>
      </p:transition>
    </mc:Choice>
    <mc:Fallback xmlns="">
      <p:transition spd="slow">
        <p:checker/>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37"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arn(outVertic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53" presetClass="entr" presetSubtype="16"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p:cTn id="15" dur="500" fill="hold"/>
                                        <p:tgtEl>
                                          <p:spTgt spid="16"/>
                                        </p:tgtEl>
                                        <p:attrNameLst>
                                          <p:attrName>ppt_w</p:attrName>
                                        </p:attrNameLst>
                                      </p:cBhvr>
                                      <p:tavLst>
                                        <p:tav tm="0">
                                          <p:val>
                                            <p:fltVal val="0"/>
                                          </p:val>
                                        </p:tav>
                                        <p:tav tm="100000">
                                          <p:val>
                                            <p:strVal val="#ppt_w"/>
                                          </p:val>
                                        </p:tav>
                                      </p:tavLst>
                                    </p:anim>
                                    <p:anim calcmode="lin" valueType="num">
                                      <p:cBhvr>
                                        <p:cTn id="16" dur="500" fill="hold"/>
                                        <p:tgtEl>
                                          <p:spTgt spid="16"/>
                                        </p:tgtEl>
                                        <p:attrNameLst>
                                          <p:attrName>ppt_h</p:attrName>
                                        </p:attrNameLst>
                                      </p:cBhvr>
                                      <p:tavLst>
                                        <p:tav tm="0">
                                          <p:val>
                                            <p:fltVal val="0"/>
                                          </p:val>
                                        </p:tav>
                                        <p:tav tm="100000">
                                          <p:val>
                                            <p:strVal val="#ppt_h"/>
                                          </p:val>
                                        </p:tav>
                                      </p:tavLst>
                                    </p:anim>
                                    <p:animEffect transition="in" filter="fade">
                                      <p:cBhvr>
                                        <p:cTn id="17" dur="500"/>
                                        <p:tgtEl>
                                          <p:spTgt spid="16"/>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15"/>
                                        </p:tgtEl>
                                        <p:attrNameLst>
                                          <p:attrName>style.visibility</p:attrName>
                                        </p:attrNameLst>
                                      </p:cBhvr>
                                      <p:to>
                                        <p:strVal val="visible"/>
                                      </p:to>
                                    </p:set>
                                    <p:anim calcmode="lin" valueType="num">
                                      <p:cBhvr>
                                        <p:cTn id="22" dur="500" fill="hold"/>
                                        <p:tgtEl>
                                          <p:spTgt spid="15"/>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15"/>
                                        </p:tgtEl>
                                        <p:attrNameLst>
                                          <p:attrName>ppt_y</p:attrName>
                                        </p:attrNameLst>
                                      </p:cBhvr>
                                      <p:tavLst>
                                        <p:tav tm="0">
                                          <p:val>
                                            <p:strVal val="#ppt_y"/>
                                          </p:val>
                                        </p:tav>
                                        <p:tav tm="100000">
                                          <p:val>
                                            <p:strVal val="#ppt_y"/>
                                          </p:val>
                                        </p:tav>
                                      </p:tavLst>
                                    </p:anim>
                                    <p:anim calcmode="lin" valueType="num">
                                      <p:cBhvr>
                                        <p:cTn id="24" dur="500" fill="hold"/>
                                        <p:tgtEl>
                                          <p:spTgt spid="15"/>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15"/>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barn(inVertical)">
                                      <p:cBhvr>
                                        <p:cTn id="31"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AEF60-8843-468C-BDB5-9C9C1CFC14AB}"/>
              </a:ext>
            </a:extLst>
          </p:cNvPr>
          <p:cNvSpPr>
            <a:spLocks noGrp="1"/>
          </p:cNvSpPr>
          <p:nvPr>
            <p:ph type="title"/>
          </p:nvPr>
        </p:nvSpPr>
        <p:spPr/>
        <p:txBody>
          <a:bodyPr/>
          <a:lstStyle/>
          <a:p>
            <a:r>
              <a:rPr lang="zh-CN" altLang="en-US" dirty="0">
                <a:solidFill>
                  <a:schemeClr val="bg1"/>
                </a:solidFill>
              </a:rPr>
              <a:t>沟通产出需求</a:t>
            </a:r>
          </a:p>
        </p:txBody>
      </p:sp>
      <p:sp>
        <p:nvSpPr>
          <p:cNvPr id="5" name="文本框 4">
            <a:extLst>
              <a:ext uri="{FF2B5EF4-FFF2-40B4-BE49-F238E27FC236}">
                <a16:creationId xmlns:a16="http://schemas.microsoft.com/office/drawing/2014/main" id="{93648ED0-DF10-464C-AC5F-CA92E9C1D2D0}"/>
              </a:ext>
            </a:extLst>
          </p:cNvPr>
          <p:cNvSpPr txBox="1"/>
          <p:nvPr/>
        </p:nvSpPr>
        <p:spPr>
          <a:xfrm>
            <a:off x="874985" y="1395248"/>
            <a:ext cx="6826470" cy="369332"/>
          </a:xfrm>
          <a:prstGeom prst="rect">
            <a:avLst/>
          </a:prstGeom>
          <a:noFill/>
        </p:spPr>
        <p:txBody>
          <a:bodyPr wrap="square" rtlCol="0">
            <a:spAutoFit/>
          </a:bodyPr>
          <a:lstStyle/>
          <a:p>
            <a:pPr algn="l"/>
            <a:r>
              <a:rPr lang="en-US" altLang="zh-CN" sz="1800" dirty="0">
                <a:solidFill>
                  <a:schemeClr val="bg1"/>
                </a:solidFill>
              </a:rPr>
              <a:t>SCRUM</a:t>
            </a:r>
            <a:r>
              <a:rPr lang="zh-CN" altLang="en-US" sz="1800" dirty="0">
                <a:solidFill>
                  <a:schemeClr val="bg1"/>
                </a:solidFill>
              </a:rPr>
              <a:t>开会，头脑风暴，角色互换</a:t>
            </a:r>
          </a:p>
        </p:txBody>
      </p:sp>
    </p:spTree>
    <p:extLst>
      <p:ext uri="{BB962C8B-B14F-4D97-AF65-F5344CB8AC3E}">
        <p14:creationId xmlns:p14="http://schemas.microsoft.com/office/powerpoint/2010/main" val="27214057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D955EF53-381B-4258-BCFC-740D80DA51BF}"/>
              </a:ext>
            </a:extLst>
          </p:cNvPr>
          <p:cNvPicPr/>
          <p:nvPr/>
        </p:nvPicPr>
        <p:blipFill>
          <a:blip r:embed="rId2"/>
          <a:stretch>
            <a:fillRect/>
          </a:stretch>
        </p:blipFill>
        <p:spPr>
          <a:xfrm>
            <a:off x="1050191" y="117451"/>
            <a:ext cx="7043617" cy="4908598"/>
          </a:xfrm>
          <a:prstGeom prst="rect">
            <a:avLst/>
          </a:prstGeom>
        </p:spPr>
      </p:pic>
      <p:sp>
        <p:nvSpPr>
          <p:cNvPr id="2" name="标题 1">
            <a:extLst>
              <a:ext uri="{FF2B5EF4-FFF2-40B4-BE49-F238E27FC236}">
                <a16:creationId xmlns:a16="http://schemas.microsoft.com/office/drawing/2014/main" id="{E69BE763-902B-4782-9977-DC1CF748EA19}"/>
              </a:ext>
            </a:extLst>
          </p:cNvPr>
          <p:cNvSpPr>
            <a:spLocks noGrp="1"/>
          </p:cNvSpPr>
          <p:nvPr>
            <p:ph type="title"/>
          </p:nvPr>
        </p:nvSpPr>
        <p:spPr/>
        <p:txBody>
          <a:bodyPr/>
          <a:lstStyle/>
          <a:p>
            <a:r>
              <a:rPr lang="en-US" altLang="zh-CN" dirty="0"/>
              <a:t>	</a:t>
            </a:r>
            <a:r>
              <a:rPr lang="zh-CN" altLang="en-US" dirty="0"/>
              <a:t>产品</a:t>
            </a:r>
            <a:r>
              <a:rPr lang="en-US" altLang="zh-CN" dirty="0"/>
              <a:t>——</a:t>
            </a:r>
            <a:r>
              <a:rPr lang="zh-CN" altLang="en-US" dirty="0"/>
              <a:t>用例图</a:t>
            </a:r>
          </a:p>
        </p:txBody>
      </p:sp>
    </p:spTree>
    <p:extLst>
      <p:ext uri="{BB962C8B-B14F-4D97-AF65-F5344CB8AC3E}">
        <p14:creationId xmlns:p14="http://schemas.microsoft.com/office/powerpoint/2010/main" val="307272139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3.0.1"/>
</p:tagLst>
</file>

<file path=ppt/tags/tag10.xml><?xml version="1.0" encoding="utf-8"?>
<p:tagLst xmlns:a="http://schemas.openxmlformats.org/drawingml/2006/main" xmlns:r="http://schemas.openxmlformats.org/officeDocument/2006/relationships" xmlns:p="http://schemas.openxmlformats.org/presentationml/2006/main">
  <p:tag name="PA" val="v3.0.1"/>
</p:tagLst>
</file>

<file path=ppt/tags/tag11.xml><?xml version="1.0" encoding="utf-8"?>
<p:tagLst xmlns:a="http://schemas.openxmlformats.org/drawingml/2006/main" xmlns:r="http://schemas.openxmlformats.org/officeDocument/2006/relationships" xmlns:p="http://schemas.openxmlformats.org/presentationml/2006/main">
  <p:tag name="PA" val="v3.0.1"/>
</p:tagLst>
</file>

<file path=ppt/tags/tag12.xml><?xml version="1.0" encoding="utf-8"?>
<p:tagLst xmlns:a="http://schemas.openxmlformats.org/drawingml/2006/main" xmlns:r="http://schemas.openxmlformats.org/officeDocument/2006/relationships" xmlns:p="http://schemas.openxmlformats.org/presentationml/2006/main">
  <p:tag name="PA" val="v3.0.1"/>
</p:tagLst>
</file>

<file path=ppt/tags/tag13.xml><?xml version="1.0" encoding="utf-8"?>
<p:tagLst xmlns:a="http://schemas.openxmlformats.org/drawingml/2006/main" xmlns:r="http://schemas.openxmlformats.org/officeDocument/2006/relationships" xmlns:p="http://schemas.openxmlformats.org/presentationml/2006/main">
  <p:tag name="PA" val="v3.0.1"/>
</p:tagLst>
</file>

<file path=ppt/tags/tag14.xml><?xml version="1.0" encoding="utf-8"?>
<p:tagLst xmlns:a="http://schemas.openxmlformats.org/drawingml/2006/main" xmlns:r="http://schemas.openxmlformats.org/officeDocument/2006/relationships" xmlns:p="http://schemas.openxmlformats.org/presentationml/2006/main">
  <p:tag name="PA" val="v3.0.1"/>
</p:tagLst>
</file>

<file path=ppt/tags/tag15.xml><?xml version="1.0" encoding="utf-8"?>
<p:tagLst xmlns:a="http://schemas.openxmlformats.org/drawingml/2006/main" xmlns:r="http://schemas.openxmlformats.org/officeDocument/2006/relationships" xmlns:p="http://schemas.openxmlformats.org/presentationml/2006/main">
  <p:tag name="PA" val="v3.0.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17.xml><?xml version="1.0" encoding="utf-8"?>
<p:tagLst xmlns:a="http://schemas.openxmlformats.org/drawingml/2006/main" xmlns:r="http://schemas.openxmlformats.org/officeDocument/2006/relationships" xmlns:p="http://schemas.openxmlformats.org/presentationml/2006/main">
  <p:tag name="PA" val="v3.0.1"/>
</p:tagLst>
</file>

<file path=ppt/tags/tag18.xml><?xml version="1.0" encoding="utf-8"?>
<p:tagLst xmlns:a="http://schemas.openxmlformats.org/drawingml/2006/main" xmlns:r="http://schemas.openxmlformats.org/officeDocument/2006/relationships" xmlns:p="http://schemas.openxmlformats.org/presentationml/2006/main">
  <p:tag name="PA" val="v3.0.1"/>
</p:tagLst>
</file>

<file path=ppt/tags/tag19.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20.xml><?xml version="1.0" encoding="utf-8"?>
<p:tagLst xmlns:a="http://schemas.openxmlformats.org/drawingml/2006/main" xmlns:r="http://schemas.openxmlformats.org/officeDocument/2006/relationships" xmlns:p="http://schemas.openxmlformats.org/presentationml/2006/main">
  <p:tag name="PA" val="v3.0.1"/>
</p:tagLst>
</file>

<file path=ppt/tags/tag21.xml><?xml version="1.0" encoding="utf-8"?>
<p:tagLst xmlns:a="http://schemas.openxmlformats.org/drawingml/2006/main" xmlns:r="http://schemas.openxmlformats.org/officeDocument/2006/relationships" xmlns:p="http://schemas.openxmlformats.org/presentationml/2006/main">
  <p:tag name="PA" val="v3.0.1"/>
</p:tagLst>
</file>

<file path=ppt/tags/tag2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PA" val="v3.0.1"/>
</p:tagLst>
</file>

<file path=ppt/tags/tag4.xml><?xml version="1.0" encoding="utf-8"?>
<p:tagLst xmlns:a="http://schemas.openxmlformats.org/drawingml/2006/main" xmlns:r="http://schemas.openxmlformats.org/officeDocument/2006/relationships" xmlns:p="http://schemas.openxmlformats.org/presentationml/2006/main">
  <p:tag name="PA" val="v3.0.1"/>
</p:tagLst>
</file>

<file path=ppt/tags/tag5.xml><?xml version="1.0" encoding="utf-8"?>
<p:tagLst xmlns:a="http://schemas.openxmlformats.org/drawingml/2006/main" xmlns:r="http://schemas.openxmlformats.org/officeDocument/2006/relationships" xmlns:p="http://schemas.openxmlformats.org/presentationml/2006/main">
  <p:tag name="PA" val="v3.0.1"/>
</p:tagLst>
</file>

<file path=ppt/tags/tag6.xml><?xml version="1.0" encoding="utf-8"?>
<p:tagLst xmlns:a="http://schemas.openxmlformats.org/drawingml/2006/main" xmlns:r="http://schemas.openxmlformats.org/officeDocument/2006/relationships" xmlns:p="http://schemas.openxmlformats.org/presentationml/2006/main">
  <p:tag name="PA" val="v3.0.1"/>
</p:tagLst>
</file>

<file path=ppt/tags/tag7.xml><?xml version="1.0" encoding="utf-8"?>
<p:tagLst xmlns:a="http://schemas.openxmlformats.org/drawingml/2006/main" xmlns:r="http://schemas.openxmlformats.org/officeDocument/2006/relationships" xmlns:p="http://schemas.openxmlformats.org/presentationml/2006/main">
  <p:tag name="PA" val="v3.0.1"/>
</p:tagLst>
</file>

<file path=ppt/tags/tag8.xml><?xml version="1.0" encoding="utf-8"?>
<p:tagLst xmlns:a="http://schemas.openxmlformats.org/drawingml/2006/main" xmlns:r="http://schemas.openxmlformats.org/officeDocument/2006/relationships" xmlns:p="http://schemas.openxmlformats.org/presentationml/2006/main">
  <p:tag name="PA" val="v3.0.1"/>
</p:tagLst>
</file>

<file path=ppt/tags/tag9.xml><?xml version="1.0" encoding="utf-8"?>
<p:tagLst xmlns:a="http://schemas.openxmlformats.org/drawingml/2006/main" xmlns:r="http://schemas.openxmlformats.org/officeDocument/2006/relationships" xmlns:p="http://schemas.openxmlformats.org/presentationml/2006/main">
  <p:tag name="PA" val="v3.0.1"/>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defRPr sz="1800" dirty="0" smtClean="0">
            <a:solidFill>
              <a:schemeClr val="bg1"/>
            </a:solidFill>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93</TotalTime>
  <Words>2381</Words>
  <Application>Microsoft Office PowerPoint</Application>
  <PresentationFormat>全屏显示(16:9)</PresentationFormat>
  <Paragraphs>372</Paragraphs>
  <Slides>54</Slides>
  <Notes>0</Notes>
  <HiddenSlides>0</HiddenSlides>
  <MMClips>1</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54</vt:i4>
      </vt:variant>
    </vt:vector>
  </HeadingPairs>
  <TitlesOfParts>
    <vt:vector size="65" baseType="lpstr">
      <vt:lpstr>Broadway BT</vt:lpstr>
      <vt:lpstr>方正兰亭超细黑简体</vt:lpstr>
      <vt:lpstr>方正姚体</vt:lpstr>
      <vt:lpstr>宋体</vt:lpstr>
      <vt:lpstr>宋体</vt:lpstr>
      <vt:lpstr>微软雅黑</vt:lpstr>
      <vt:lpstr>Arial</vt:lpstr>
      <vt:lpstr>Calibri</vt:lpstr>
      <vt:lpstr>Calibri Light</vt:lpstr>
      <vt:lpstr>Impact</vt:lpstr>
      <vt:lpstr>Office 主题</vt:lpstr>
      <vt:lpstr>PowerPoint 演示文稿</vt:lpstr>
      <vt:lpstr>PowerPoint 演示文稿</vt:lpstr>
      <vt:lpstr>PowerPoint 演示文稿</vt:lpstr>
      <vt:lpstr>Wink——新闻分享APP</vt:lpstr>
      <vt:lpstr>原型开发+SCRUM + XP</vt:lpstr>
      <vt:lpstr>工具</vt:lpstr>
      <vt:lpstr>PowerPoint 演示文稿</vt:lpstr>
      <vt:lpstr>沟通产出需求</vt:lpstr>
      <vt:lpstr> 产品——用例图</vt:lpstr>
      <vt:lpstr>PowerPoint 演示文稿</vt:lpstr>
      <vt:lpstr>域分析</vt:lpstr>
      <vt:lpstr>内容建模</vt:lpstr>
      <vt:lpstr>功能建模</vt:lpstr>
      <vt:lpstr>交互建模</vt:lpstr>
      <vt:lpstr>配置建模</vt:lpstr>
      <vt:lpstr>导航建模</vt:lpstr>
      <vt:lpstr>非功能需求</vt:lpstr>
      <vt:lpstr>PowerPoint 演示文稿</vt:lpstr>
      <vt:lpstr>系统整体框架</vt:lpstr>
      <vt:lpstr>系统软件结构设计</vt:lpstr>
      <vt:lpstr>接口设计</vt:lpstr>
      <vt:lpstr>界面设计</vt:lpstr>
      <vt:lpstr>数据库设计</vt:lpstr>
      <vt:lpstr>系统出错处理设置</vt:lpstr>
      <vt:lpstr>PowerPoint 演示文稿</vt:lpstr>
      <vt:lpstr>类设计</vt:lpstr>
      <vt:lpstr>模块设计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大气科技通用</dc:title>
  <dc:subject>RP</dc:subject>
  <cp:keywords>RP</cp:keywords>
  <dc:description>RP</dc:description>
  <cp:lastModifiedBy>李 航</cp:lastModifiedBy>
  <cp:revision>18</cp:revision>
  <dcterms:created xsi:type="dcterms:W3CDTF">2016-07-30T12:55:19Z</dcterms:created>
  <dcterms:modified xsi:type="dcterms:W3CDTF">2020-01-08T02:40:19Z</dcterms:modified>
  <cp:category>TP</cp:category>
  <cp:contentStatus>RP</cp:contentStatus>
</cp:coreProperties>
</file>